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ריק"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4" name="Google Shape;14;p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וטקסט אנכי"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3" name="Google Shape;73;p1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אנכית וטקסט"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9" name="Google Shape;79;p12"/>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שקופית כותרת"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rtl="1"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rtl="1" algn="ctr">
              <a:lnSpc>
                <a:spcPct val="90000"/>
              </a:lnSpc>
              <a:spcBef>
                <a:spcPts val="1000"/>
              </a:spcBef>
              <a:spcAft>
                <a:spcPts val="0"/>
              </a:spcAft>
              <a:buClr>
                <a:schemeClr val="dk1"/>
              </a:buClr>
              <a:buSzPts val="2400"/>
              <a:buNone/>
              <a:defRPr sz="2400"/>
            </a:lvl1pPr>
            <a:lvl2pPr lvl="1" rtl="1" algn="ctr">
              <a:lnSpc>
                <a:spcPct val="90000"/>
              </a:lnSpc>
              <a:spcBef>
                <a:spcPts val="500"/>
              </a:spcBef>
              <a:spcAft>
                <a:spcPts val="0"/>
              </a:spcAft>
              <a:buClr>
                <a:schemeClr val="dk1"/>
              </a:buClr>
              <a:buSzPts val="2000"/>
              <a:buNone/>
              <a:defRPr sz="2000"/>
            </a:lvl2pPr>
            <a:lvl3pPr lvl="2" rtl="1" algn="ctr">
              <a:lnSpc>
                <a:spcPct val="90000"/>
              </a:lnSpc>
              <a:spcBef>
                <a:spcPts val="500"/>
              </a:spcBef>
              <a:spcAft>
                <a:spcPts val="0"/>
              </a:spcAft>
              <a:buClr>
                <a:schemeClr val="dk1"/>
              </a:buClr>
              <a:buSzPts val="1800"/>
              <a:buNone/>
              <a:defRPr sz="1800"/>
            </a:lvl3pPr>
            <a:lvl4pPr lvl="3" rtl="1" algn="ctr">
              <a:lnSpc>
                <a:spcPct val="90000"/>
              </a:lnSpc>
              <a:spcBef>
                <a:spcPts val="500"/>
              </a:spcBef>
              <a:spcAft>
                <a:spcPts val="0"/>
              </a:spcAft>
              <a:buClr>
                <a:schemeClr val="dk1"/>
              </a:buClr>
              <a:buSzPts val="1600"/>
              <a:buNone/>
              <a:defRPr sz="1600"/>
            </a:lvl4pPr>
            <a:lvl5pPr lvl="4" rtl="1" algn="ctr">
              <a:lnSpc>
                <a:spcPct val="90000"/>
              </a:lnSpc>
              <a:spcBef>
                <a:spcPts val="500"/>
              </a:spcBef>
              <a:spcAft>
                <a:spcPts val="0"/>
              </a:spcAft>
              <a:buClr>
                <a:schemeClr val="dk1"/>
              </a:buClr>
              <a:buSzPts val="1600"/>
              <a:buNone/>
              <a:defRPr sz="1600"/>
            </a:lvl5pPr>
            <a:lvl6pPr lvl="5" rtl="1" algn="ctr">
              <a:lnSpc>
                <a:spcPct val="90000"/>
              </a:lnSpc>
              <a:spcBef>
                <a:spcPts val="500"/>
              </a:spcBef>
              <a:spcAft>
                <a:spcPts val="0"/>
              </a:spcAft>
              <a:buClr>
                <a:schemeClr val="dk1"/>
              </a:buClr>
              <a:buSzPts val="1600"/>
              <a:buNone/>
              <a:defRPr sz="1600"/>
            </a:lvl6pPr>
            <a:lvl7pPr lvl="6" rtl="1" algn="ctr">
              <a:lnSpc>
                <a:spcPct val="90000"/>
              </a:lnSpc>
              <a:spcBef>
                <a:spcPts val="500"/>
              </a:spcBef>
              <a:spcAft>
                <a:spcPts val="0"/>
              </a:spcAft>
              <a:buClr>
                <a:schemeClr val="dk1"/>
              </a:buClr>
              <a:buSzPts val="1600"/>
              <a:buNone/>
              <a:defRPr sz="1600"/>
            </a:lvl7pPr>
            <a:lvl8pPr lvl="7" rtl="1" algn="ctr">
              <a:lnSpc>
                <a:spcPct val="90000"/>
              </a:lnSpc>
              <a:spcBef>
                <a:spcPts val="500"/>
              </a:spcBef>
              <a:spcAft>
                <a:spcPts val="0"/>
              </a:spcAft>
              <a:buClr>
                <a:schemeClr val="dk1"/>
              </a:buClr>
              <a:buSzPts val="1600"/>
              <a:buNone/>
              <a:defRPr sz="1600"/>
            </a:lvl8pPr>
            <a:lvl9pPr lvl="8" rtl="1"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0" name="Google Shape;20;p3"/>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ותוכן"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6" name="Google Shape;26;p4"/>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מקטע עליונה"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rtl="1" algn="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rtl="1" algn="r">
              <a:lnSpc>
                <a:spcPct val="90000"/>
              </a:lnSpc>
              <a:spcBef>
                <a:spcPts val="1000"/>
              </a:spcBef>
              <a:spcAft>
                <a:spcPts val="0"/>
              </a:spcAft>
              <a:buClr>
                <a:srgbClr val="888888"/>
              </a:buClr>
              <a:buSzPts val="2400"/>
              <a:buNone/>
              <a:defRPr sz="2400">
                <a:solidFill>
                  <a:srgbClr val="888888"/>
                </a:solidFill>
              </a:defRPr>
            </a:lvl1pPr>
            <a:lvl2pPr indent="-228600" lvl="1" marL="914400" rtl="1" algn="r">
              <a:lnSpc>
                <a:spcPct val="90000"/>
              </a:lnSpc>
              <a:spcBef>
                <a:spcPts val="500"/>
              </a:spcBef>
              <a:spcAft>
                <a:spcPts val="0"/>
              </a:spcAft>
              <a:buClr>
                <a:srgbClr val="888888"/>
              </a:buClr>
              <a:buSzPts val="2000"/>
              <a:buNone/>
              <a:defRPr sz="2000">
                <a:solidFill>
                  <a:srgbClr val="888888"/>
                </a:solidFill>
              </a:defRPr>
            </a:lvl2pPr>
            <a:lvl3pPr indent="-228600" lvl="2" marL="1371600" rtl="1" algn="r">
              <a:lnSpc>
                <a:spcPct val="90000"/>
              </a:lnSpc>
              <a:spcBef>
                <a:spcPts val="500"/>
              </a:spcBef>
              <a:spcAft>
                <a:spcPts val="0"/>
              </a:spcAft>
              <a:buClr>
                <a:srgbClr val="888888"/>
              </a:buClr>
              <a:buSzPts val="1800"/>
              <a:buNone/>
              <a:defRPr sz="1800">
                <a:solidFill>
                  <a:srgbClr val="888888"/>
                </a:solidFill>
              </a:defRPr>
            </a:lvl3pPr>
            <a:lvl4pPr indent="-228600" lvl="3" marL="1828800" rtl="1" algn="r">
              <a:lnSpc>
                <a:spcPct val="90000"/>
              </a:lnSpc>
              <a:spcBef>
                <a:spcPts val="500"/>
              </a:spcBef>
              <a:spcAft>
                <a:spcPts val="0"/>
              </a:spcAft>
              <a:buClr>
                <a:srgbClr val="888888"/>
              </a:buClr>
              <a:buSzPts val="1600"/>
              <a:buNone/>
              <a:defRPr sz="1600">
                <a:solidFill>
                  <a:srgbClr val="888888"/>
                </a:solidFill>
              </a:defRPr>
            </a:lvl4pPr>
            <a:lvl5pPr indent="-228600" lvl="4" marL="2286000" rtl="1" algn="r">
              <a:lnSpc>
                <a:spcPct val="90000"/>
              </a:lnSpc>
              <a:spcBef>
                <a:spcPts val="500"/>
              </a:spcBef>
              <a:spcAft>
                <a:spcPts val="0"/>
              </a:spcAft>
              <a:buClr>
                <a:srgbClr val="888888"/>
              </a:buClr>
              <a:buSzPts val="1600"/>
              <a:buNone/>
              <a:defRPr sz="1600">
                <a:solidFill>
                  <a:srgbClr val="888888"/>
                </a:solidFill>
              </a:defRPr>
            </a:lvl5pPr>
            <a:lvl6pPr indent="-228600" lvl="5" marL="2743200" rtl="1" algn="r">
              <a:lnSpc>
                <a:spcPct val="90000"/>
              </a:lnSpc>
              <a:spcBef>
                <a:spcPts val="500"/>
              </a:spcBef>
              <a:spcAft>
                <a:spcPts val="0"/>
              </a:spcAft>
              <a:buClr>
                <a:srgbClr val="888888"/>
              </a:buClr>
              <a:buSzPts val="1600"/>
              <a:buNone/>
              <a:defRPr sz="1600">
                <a:solidFill>
                  <a:srgbClr val="888888"/>
                </a:solidFill>
              </a:defRPr>
            </a:lvl6pPr>
            <a:lvl7pPr indent="-228600" lvl="6" marL="3200400" rtl="1" algn="r">
              <a:lnSpc>
                <a:spcPct val="90000"/>
              </a:lnSpc>
              <a:spcBef>
                <a:spcPts val="500"/>
              </a:spcBef>
              <a:spcAft>
                <a:spcPts val="0"/>
              </a:spcAft>
              <a:buClr>
                <a:srgbClr val="888888"/>
              </a:buClr>
              <a:buSzPts val="1600"/>
              <a:buNone/>
              <a:defRPr sz="1600">
                <a:solidFill>
                  <a:srgbClr val="888888"/>
                </a:solidFill>
              </a:defRPr>
            </a:lvl7pPr>
            <a:lvl8pPr indent="-228600" lvl="7" marL="3657600" rtl="1" algn="r">
              <a:lnSpc>
                <a:spcPct val="90000"/>
              </a:lnSpc>
              <a:spcBef>
                <a:spcPts val="500"/>
              </a:spcBef>
              <a:spcAft>
                <a:spcPts val="0"/>
              </a:spcAft>
              <a:buClr>
                <a:srgbClr val="888888"/>
              </a:buClr>
              <a:buSzPts val="1600"/>
              <a:buNone/>
              <a:defRPr sz="1600">
                <a:solidFill>
                  <a:srgbClr val="888888"/>
                </a:solidFill>
              </a:defRPr>
            </a:lvl8pPr>
            <a:lvl9pPr indent="-228600" lvl="8" marL="4114800" rtl="1" algn="r">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2" name="Google Shape;32;p5"/>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שני תכנים"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9" name="Google Shape;39;p6"/>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השוואה"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rtl="1" algn="r">
              <a:lnSpc>
                <a:spcPct val="90000"/>
              </a:lnSpc>
              <a:spcBef>
                <a:spcPts val="1000"/>
              </a:spcBef>
              <a:spcAft>
                <a:spcPts val="0"/>
              </a:spcAft>
              <a:buClr>
                <a:schemeClr val="dk1"/>
              </a:buClr>
              <a:buSzPts val="2400"/>
              <a:buNone/>
              <a:defRPr b="1" sz="2400"/>
            </a:lvl1pPr>
            <a:lvl2pPr indent="-228600" lvl="1" marL="914400" rtl="1" algn="r">
              <a:lnSpc>
                <a:spcPct val="90000"/>
              </a:lnSpc>
              <a:spcBef>
                <a:spcPts val="500"/>
              </a:spcBef>
              <a:spcAft>
                <a:spcPts val="0"/>
              </a:spcAft>
              <a:buClr>
                <a:schemeClr val="dk1"/>
              </a:buClr>
              <a:buSzPts val="2000"/>
              <a:buNone/>
              <a:defRPr b="1" sz="2000"/>
            </a:lvl2pPr>
            <a:lvl3pPr indent="-228600" lvl="2" marL="1371600" rtl="1" algn="r">
              <a:lnSpc>
                <a:spcPct val="90000"/>
              </a:lnSpc>
              <a:spcBef>
                <a:spcPts val="500"/>
              </a:spcBef>
              <a:spcAft>
                <a:spcPts val="0"/>
              </a:spcAft>
              <a:buClr>
                <a:schemeClr val="dk1"/>
              </a:buClr>
              <a:buSzPts val="1800"/>
              <a:buNone/>
              <a:defRPr b="1" sz="1800"/>
            </a:lvl3pPr>
            <a:lvl4pPr indent="-228600" lvl="3" marL="1828800" rtl="1" algn="r">
              <a:lnSpc>
                <a:spcPct val="90000"/>
              </a:lnSpc>
              <a:spcBef>
                <a:spcPts val="500"/>
              </a:spcBef>
              <a:spcAft>
                <a:spcPts val="0"/>
              </a:spcAft>
              <a:buClr>
                <a:schemeClr val="dk1"/>
              </a:buClr>
              <a:buSzPts val="1600"/>
              <a:buNone/>
              <a:defRPr b="1" sz="1600"/>
            </a:lvl4pPr>
            <a:lvl5pPr indent="-228600" lvl="4" marL="2286000" rtl="1" algn="r">
              <a:lnSpc>
                <a:spcPct val="90000"/>
              </a:lnSpc>
              <a:spcBef>
                <a:spcPts val="500"/>
              </a:spcBef>
              <a:spcAft>
                <a:spcPts val="0"/>
              </a:spcAft>
              <a:buClr>
                <a:schemeClr val="dk1"/>
              </a:buClr>
              <a:buSzPts val="1600"/>
              <a:buNone/>
              <a:defRPr b="1" sz="1600"/>
            </a:lvl5pPr>
            <a:lvl6pPr indent="-228600" lvl="5" marL="2743200" rtl="1" algn="r">
              <a:lnSpc>
                <a:spcPct val="90000"/>
              </a:lnSpc>
              <a:spcBef>
                <a:spcPts val="500"/>
              </a:spcBef>
              <a:spcAft>
                <a:spcPts val="0"/>
              </a:spcAft>
              <a:buClr>
                <a:schemeClr val="dk1"/>
              </a:buClr>
              <a:buSzPts val="1600"/>
              <a:buNone/>
              <a:defRPr b="1" sz="1600"/>
            </a:lvl6pPr>
            <a:lvl7pPr indent="-228600" lvl="6" marL="3200400" rtl="1" algn="r">
              <a:lnSpc>
                <a:spcPct val="90000"/>
              </a:lnSpc>
              <a:spcBef>
                <a:spcPts val="500"/>
              </a:spcBef>
              <a:spcAft>
                <a:spcPts val="0"/>
              </a:spcAft>
              <a:buClr>
                <a:schemeClr val="dk1"/>
              </a:buClr>
              <a:buSzPts val="1600"/>
              <a:buNone/>
              <a:defRPr b="1" sz="1600"/>
            </a:lvl7pPr>
            <a:lvl8pPr indent="-228600" lvl="7" marL="3657600" rtl="1" algn="r">
              <a:lnSpc>
                <a:spcPct val="90000"/>
              </a:lnSpc>
              <a:spcBef>
                <a:spcPts val="500"/>
              </a:spcBef>
              <a:spcAft>
                <a:spcPts val="0"/>
              </a:spcAft>
              <a:buClr>
                <a:schemeClr val="dk1"/>
              </a:buClr>
              <a:buSzPts val="1600"/>
              <a:buNone/>
              <a:defRPr b="1" sz="1600"/>
            </a:lvl8pPr>
            <a:lvl9pPr indent="-228600" lvl="8" marL="4114800" rtl="1" algn="r">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rtl="1" algn="r">
              <a:lnSpc>
                <a:spcPct val="90000"/>
              </a:lnSpc>
              <a:spcBef>
                <a:spcPts val="1000"/>
              </a:spcBef>
              <a:spcAft>
                <a:spcPts val="0"/>
              </a:spcAft>
              <a:buClr>
                <a:schemeClr val="dk1"/>
              </a:buClr>
              <a:buSzPts val="2400"/>
              <a:buNone/>
              <a:defRPr b="1" sz="2400"/>
            </a:lvl1pPr>
            <a:lvl2pPr indent="-228600" lvl="1" marL="914400" rtl="1" algn="r">
              <a:lnSpc>
                <a:spcPct val="90000"/>
              </a:lnSpc>
              <a:spcBef>
                <a:spcPts val="500"/>
              </a:spcBef>
              <a:spcAft>
                <a:spcPts val="0"/>
              </a:spcAft>
              <a:buClr>
                <a:schemeClr val="dk1"/>
              </a:buClr>
              <a:buSzPts val="2000"/>
              <a:buNone/>
              <a:defRPr b="1" sz="2000"/>
            </a:lvl2pPr>
            <a:lvl3pPr indent="-228600" lvl="2" marL="1371600" rtl="1" algn="r">
              <a:lnSpc>
                <a:spcPct val="90000"/>
              </a:lnSpc>
              <a:spcBef>
                <a:spcPts val="500"/>
              </a:spcBef>
              <a:spcAft>
                <a:spcPts val="0"/>
              </a:spcAft>
              <a:buClr>
                <a:schemeClr val="dk1"/>
              </a:buClr>
              <a:buSzPts val="1800"/>
              <a:buNone/>
              <a:defRPr b="1" sz="1800"/>
            </a:lvl3pPr>
            <a:lvl4pPr indent="-228600" lvl="3" marL="1828800" rtl="1" algn="r">
              <a:lnSpc>
                <a:spcPct val="90000"/>
              </a:lnSpc>
              <a:spcBef>
                <a:spcPts val="500"/>
              </a:spcBef>
              <a:spcAft>
                <a:spcPts val="0"/>
              </a:spcAft>
              <a:buClr>
                <a:schemeClr val="dk1"/>
              </a:buClr>
              <a:buSzPts val="1600"/>
              <a:buNone/>
              <a:defRPr b="1" sz="1600"/>
            </a:lvl4pPr>
            <a:lvl5pPr indent="-228600" lvl="4" marL="2286000" rtl="1" algn="r">
              <a:lnSpc>
                <a:spcPct val="90000"/>
              </a:lnSpc>
              <a:spcBef>
                <a:spcPts val="500"/>
              </a:spcBef>
              <a:spcAft>
                <a:spcPts val="0"/>
              </a:spcAft>
              <a:buClr>
                <a:schemeClr val="dk1"/>
              </a:buClr>
              <a:buSzPts val="1600"/>
              <a:buNone/>
              <a:defRPr b="1" sz="1600"/>
            </a:lvl5pPr>
            <a:lvl6pPr indent="-228600" lvl="5" marL="2743200" rtl="1" algn="r">
              <a:lnSpc>
                <a:spcPct val="90000"/>
              </a:lnSpc>
              <a:spcBef>
                <a:spcPts val="500"/>
              </a:spcBef>
              <a:spcAft>
                <a:spcPts val="0"/>
              </a:spcAft>
              <a:buClr>
                <a:schemeClr val="dk1"/>
              </a:buClr>
              <a:buSzPts val="1600"/>
              <a:buNone/>
              <a:defRPr b="1" sz="1600"/>
            </a:lvl6pPr>
            <a:lvl7pPr indent="-228600" lvl="6" marL="3200400" rtl="1" algn="r">
              <a:lnSpc>
                <a:spcPct val="90000"/>
              </a:lnSpc>
              <a:spcBef>
                <a:spcPts val="500"/>
              </a:spcBef>
              <a:spcAft>
                <a:spcPts val="0"/>
              </a:spcAft>
              <a:buClr>
                <a:schemeClr val="dk1"/>
              </a:buClr>
              <a:buSzPts val="1600"/>
              <a:buNone/>
              <a:defRPr b="1" sz="1600"/>
            </a:lvl7pPr>
            <a:lvl8pPr indent="-228600" lvl="7" marL="3657600" rtl="1" algn="r">
              <a:lnSpc>
                <a:spcPct val="90000"/>
              </a:lnSpc>
              <a:spcBef>
                <a:spcPts val="500"/>
              </a:spcBef>
              <a:spcAft>
                <a:spcPts val="0"/>
              </a:spcAft>
              <a:buClr>
                <a:schemeClr val="dk1"/>
              </a:buClr>
              <a:buSzPts val="1600"/>
              <a:buNone/>
              <a:defRPr b="1" sz="1600"/>
            </a:lvl8pPr>
            <a:lvl9pPr indent="-228600" lvl="8" marL="4114800" rtl="1" algn="r">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rtl="1" algn="r">
              <a:lnSpc>
                <a:spcPct val="90000"/>
              </a:lnSpc>
              <a:spcBef>
                <a:spcPts val="1000"/>
              </a:spcBef>
              <a:spcAft>
                <a:spcPts val="0"/>
              </a:spcAft>
              <a:buClr>
                <a:schemeClr val="dk1"/>
              </a:buClr>
              <a:buSzPts val="1800"/>
              <a:buChar char="•"/>
              <a:defRPr/>
            </a:lvl1pPr>
            <a:lvl2pPr indent="-342900" lvl="1" marL="914400" rtl="1" algn="r">
              <a:lnSpc>
                <a:spcPct val="90000"/>
              </a:lnSpc>
              <a:spcBef>
                <a:spcPts val="500"/>
              </a:spcBef>
              <a:spcAft>
                <a:spcPts val="0"/>
              </a:spcAft>
              <a:buClr>
                <a:schemeClr val="dk1"/>
              </a:buClr>
              <a:buSzPts val="1800"/>
              <a:buChar char="•"/>
              <a:defRPr/>
            </a:lvl2pPr>
            <a:lvl3pPr indent="-342900" lvl="2" marL="1371600" rtl="1" algn="r">
              <a:lnSpc>
                <a:spcPct val="90000"/>
              </a:lnSpc>
              <a:spcBef>
                <a:spcPts val="500"/>
              </a:spcBef>
              <a:spcAft>
                <a:spcPts val="0"/>
              </a:spcAft>
              <a:buClr>
                <a:schemeClr val="dk1"/>
              </a:buClr>
              <a:buSzPts val="1800"/>
              <a:buChar char="•"/>
              <a:defRPr/>
            </a:lvl3pPr>
            <a:lvl4pPr indent="-342900" lvl="3" marL="1828800" rtl="1" algn="r">
              <a:lnSpc>
                <a:spcPct val="90000"/>
              </a:lnSpc>
              <a:spcBef>
                <a:spcPts val="500"/>
              </a:spcBef>
              <a:spcAft>
                <a:spcPts val="0"/>
              </a:spcAft>
              <a:buClr>
                <a:schemeClr val="dk1"/>
              </a:buClr>
              <a:buSzPts val="1800"/>
              <a:buChar char="•"/>
              <a:defRPr/>
            </a:lvl4pPr>
            <a:lvl5pPr indent="-342900" lvl="4" marL="2286000" rtl="1" algn="r">
              <a:lnSpc>
                <a:spcPct val="90000"/>
              </a:lnSpc>
              <a:spcBef>
                <a:spcPts val="500"/>
              </a:spcBef>
              <a:spcAft>
                <a:spcPts val="0"/>
              </a:spcAft>
              <a:buClr>
                <a:schemeClr val="dk1"/>
              </a:buClr>
              <a:buSzPts val="1800"/>
              <a:buChar char="•"/>
              <a:defRPr/>
            </a:lvl5pPr>
            <a:lvl6pPr indent="-342900" lvl="5" marL="2743200" rtl="1" algn="r">
              <a:lnSpc>
                <a:spcPct val="90000"/>
              </a:lnSpc>
              <a:spcBef>
                <a:spcPts val="500"/>
              </a:spcBef>
              <a:spcAft>
                <a:spcPts val="0"/>
              </a:spcAft>
              <a:buClr>
                <a:schemeClr val="dk1"/>
              </a:buClr>
              <a:buSzPts val="1800"/>
              <a:buChar char="•"/>
              <a:defRPr/>
            </a:lvl6pPr>
            <a:lvl7pPr indent="-342900" lvl="6" marL="3200400" rtl="1" algn="r">
              <a:lnSpc>
                <a:spcPct val="90000"/>
              </a:lnSpc>
              <a:spcBef>
                <a:spcPts val="500"/>
              </a:spcBef>
              <a:spcAft>
                <a:spcPts val="0"/>
              </a:spcAft>
              <a:buClr>
                <a:schemeClr val="dk1"/>
              </a:buClr>
              <a:buSzPts val="1800"/>
              <a:buChar char="•"/>
              <a:defRPr/>
            </a:lvl7pPr>
            <a:lvl8pPr indent="-342900" lvl="7" marL="3657600" rtl="1" algn="r">
              <a:lnSpc>
                <a:spcPct val="90000"/>
              </a:lnSpc>
              <a:spcBef>
                <a:spcPts val="500"/>
              </a:spcBef>
              <a:spcAft>
                <a:spcPts val="0"/>
              </a:spcAft>
              <a:buClr>
                <a:schemeClr val="dk1"/>
              </a:buClr>
              <a:buSzPts val="1800"/>
              <a:buChar char="•"/>
              <a:defRPr/>
            </a:lvl8pPr>
            <a:lvl9pPr indent="-342900" lvl="8" marL="4114800" rtl="1" algn="r">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8" name="Google Shape;48;p7"/>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כותרת בלבד"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rtl="1" algn="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3" name="Google Shape;53;p8"/>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תוכן עם כיתוב"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rtl="1" algn="r">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rtl="1" algn="r">
              <a:lnSpc>
                <a:spcPct val="90000"/>
              </a:lnSpc>
              <a:spcBef>
                <a:spcPts val="1000"/>
              </a:spcBef>
              <a:spcAft>
                <a:spcPts val="0"/>
              </a:spcAft>
              <a:buClr>
                <a:schemeClr val="dk1"/>
              </a:buClr>
              <a:buSzPts val="3200"/>
              <a:buChar char="•"/>
              <a:defRPr sz="3200"/>
            </a:lvl1pPr>
            <a:lvl2pPr indent="-406400" lvl="1" marL="914400" rtl="1" algn="r">
              <a:lnSpc>
                <a:spcPct val="90000"/>
              </a:lnSpc>
              <a:spcBef>
                <a:spcPts val="500"/>
              </a:spcBef>
              <a:spcAft>
                <a:spcPts val="0"/>
              </a:spcAft>
              <a:buClr>
                <a:schemeClr val="dk1"/>
              </a:buClr>
              <a:buSzPts val="2800"/>
              <a:buChar char="•"/>
              <a:defRPr sz="2800"/>
            </a:lvl2pPr>
            <a:lvl3pPr indent="-381000" lvl="2" marL="1371600" rtl="1" algn="r">
              <a:lnSpc>
                <a:spcPct val="90000"/>
              </a:lnSpc>
              <a:spcBef>
                <a:spcPts val="500"/>
              </a:spcBef>
              <a:spcAft>
                <a:spcPts val="0"/>
              </a:spcAft>
              <a:buClr>
                <a:schemeClr val="dk1"/>
              </a:buClr>
              <a:buSzPts val="2400"/>
              <a:buChar char="•"/>
              <a:defRPr sz="2400"/>
            </a:lvl3pPr>
            <a:lvl4pPr indent="-355600" lvl="3" marL="1828800" rtl="1" algn="r">
              <a:lnSpc>
                <a:spcPct val="90000"/>
              </a:lnSpc>
              <a:spcBef>
                <a:spcPts val="500"/>
              </a:spcBef>
              <a:spcAft>
                <a:spcPts val="0"/>
              </a:spcAft>
              <a:buClr>
                <a:schemeClr val="dk1"/>
              </a:buClr>
              <a:buSzPts val="2000"/>
              <a:buChar char="•"/>
              <a:defRPr sz="2000"/>
            </a:lvl4pPr>
            <a:lvl5pPr indent="-355600" lvl="4" marL="2286000" rtl="1" algn="r">
              <a:lnSpc>
                <a:spcPct val="90000"/>
              </a:lnSpc>
              <a:spcBef>
                <a:spcPts val="500"/>
              </a:spcBef>
              <a:spcAft>
                <a:spcPts val="0"/>
              </a:spcAft>
              <a:buClr>
                <a:schemeClr val="dk1"/>
              </a:buClr>
              <a:buSzPts val="2000"/>
              <a:buChar char="•"/>
              <a:defRPr sz="2000"/>
            </a:lvl5pPr>
            <a:lvl6pPr indent="-355600" lvl="5" marL="2743200" rtl="1" algn="r">
              <a:lnSpc>
                <a:spcPct val="90000"/>
              </a:lnSpc>
              <a:spcBef>
                <a:spcPts val="500"/>
              </a:spcBef>
              <a:spcAft>
                <a:spcPts val="0"/>
              </a:spcAft>
              <a:buClr>
                <a:schemeClr val="dk1"/>
              </a:buClr>
              <a:buSzPts val="2000"/>
              <a:buChar char="•"/>
              <a:defRPr sz="2000"/>
            </a:lvl6pPr>
            <a:lvl7pPr indent="-355600" lvl="6" marL="3200400" rtl="1" algn="r">
              <a:lnSpc>
                <a:spcPct val="90000"/>
              </a:lnSpc>
              <a:spcBef>
                <a:spcPts val="500"/>
              </a:spcBef>
              <a:spcAft>
                <a:spcPts val="0"/>
              </a:spcAft>
              <a:buClr>
                <a:schemeClr val="dk1"/>
              </a:buClr>
              <a:buSzPts val="2000"/>
              <a:buChar char="•"/>
              <a:defRPr sz="2000"/>
            </a:lvl7pPr>
            <a:lvl8pPr indent="-355600" lvl="7" marL="3657600" rtl="1" algn="r">
              <a:lnSpc>
                <a:spcPct val="90000"/>
              </a:lnSpc>
              <a:spcBef>
                <a:spcPts val="500"/>
              </a:spcBef>
              <a:spcAft>
                <a:spcPts val="0"/>
              </a:spcAft>
              <a:buClr>
                <a:schemeClr val="dk1"/>
              </a:buClr>
              <a:buSzPts val="2000"/>
              <a:buChar char="•"/>
              <a:defRPr sz="2000"/>
            </a:lvl8pPr>
            <a:lvl9pPr indent="-355600" lvl="8" marL="4114800" rtl="1" algn="r">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rtl="1" algn="r">
              <a:lnSpc>
                <a:spcPct val="90000"/>
              </a:lnSpc>
              <a:spcBef>
                <a:spcPts val="1000"/>
              </a:spcBef>
              <a:spcAft>
                <a:spcPts val="0"/>
              </a:spcAft>
              <a:buClr>
                <a:schemeClr val="dk1"/>
              </a:buClr>
              <a:buSzPts val="1600"/>
              <a:buNone/>
              <a:defRPr sz="1600"/>
            </a:lvl1pPr>
            <a:lvl2pPr indent="-228600" lvl="1" marL="914400" rtl="1" algn="r">
              <a:lnSpc>
                <a:spcPct val="90000"/>
              </a:lnSpc>
              <a:spcBef>
                <a:spcPts val="500"/>
              </a:spcBef>
              <a:spcAft>
                <a:spcPts val="0"/>
              </a:spcAft>
              <a:buClr>
                <a:schemeClr val="dk1"/>
              </a:buClr>
              <a:buSzPts val="1400"/>
              <a:buNone/>
              <a:defRPr sz="1400"/>
            </a:lvl2pPr>
            <a:lvl3pPr indent="-228600" lvl="2" marL="1371600" rtl="1" algn="r">
              <a:lnSpc>
                <a:spcPct val="90000"/>
              </a:lnSpc>
              <a:spcBef>
                <a:spcPts val="500"/>
              </a:spcBef>
              <a:spcAft>
                <a:spcPts val="0"/>
              </a:spcAft>
              <a:buClr>
                <a:schemeClr val="dk1"/>
              </a:buClr>
              <a:buSzPts val="1200"/>
              <a:buNone/>
              <a:defRPr sz="1200"/>
            </a:lvl3pPr>
            <a:lvl4pPr indent="-228600" lvl="3" marL="1828800" rtl="1" algn="r">
              <a:lnSpc>
                <a:spcPct val="90000"/>
              </a:lnSpc>
              <a:spcBef>
                <a:spcPts val="500"/>
              </a:spcBef>
              <a:spcAft>
                <a:spcPts val="0"/>
              </a:spcAft>
              <a:buClr>
                <a:schemeClr val="dk1"/>
              </a:buClr>
              <a:buSzPts val="1000"/>
              <a:buNone/>
              <a:defRPr sz="1000"/>
            </a:lvl4pPr>
            <a:lvl5pPr indent="-228600" lvl="4" marL="2286000" rtl="1" algn="r">
              <a:lnSpc>
                <a:spcPct val="90000"/>
              </a:lnSpc>
              <a:spcBef>
                <a:spcPts val="500"/>
              </a:spcBef>
              <a:spcAft>
                <a:spcPts val="0"/>
              </a:spcAft>
              <a:buClr>
                <a:schemeClr val="dk1"/>
              </a:buClr>
              <a:buSzPts val="1000"/>
              <a:buNone/>
              <a:defRPr sz="1000"/>
            </a:lvl5pPr>
            <a:lvl6pPr indent="-228600" lvl="5" marL="2743200" rtl="1" algn="r">
              <a:lnSpc>
                <a:spcPct val="90000"/>
              </a:lnSpc>
              <a:spcBef>
                <a:spcPts val="500"/>
              </a:spcBef>
              <a:spcAft>
                <a:spcPts val="0"/>
              </a:spcAft>
              <a:buClr>
                <a:schemeClr val="dk1"/>
              </a:buClr>
              <a:buSzPts val="1000"/>
              <a:buNone/>
              <a:defRPr sz="1000"/>
            </a:lvl6pPr>
            <a:lvl7pPr indent="-228600" lvl="6" marL="3200400" rtl="1" algn="r">
              <a:lnSpc>
                <a:spcPct val="90000"/>
              </a:lnSpc>
              <a:spcBef>
                <a:spcPts val="500"/>
              </a:spcBef>
              <a:spcAft>
                <a:spcPts val="0"/>
              </a:spcAft>
              <a:buClr>
                <a:schemeClr val="dk1"/>
              </a:buClr>
              <a:buSzPts val="1000"/>
              <a:buNone/>
              <a:defRPr sz="1000"/>
            </a:lvl7pPr>
            <a:lvl8pPr indent="-228600" lvl="7" marL="3657600" rtl="1" algn="r">
              <a:lnSpc>
                <a:spcPct val="90000"/>
              </a:lnSpc>
              <a:spcBef>
                <a:spcPts val="500"/>
              </a:spcBef>
              <a:spcAft>
                <a:spcPts val="0"/>
              </a:spcAft>
              <a:buClr>
                <a:schemeClr val="dk1"/>
              </a:buClr>
              <a:buSzPts val="1000"/>
              <a:buNone/>
              <a:defRPr sz="1000"/>
            </a:lvl8pPr>
            <a:lvl9pPr indent="-228600" lvl="8" marL="4114800" rtl="1" algn="r">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0" name="Google Shape;60;p9"/>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iw-I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תמונה עם כיתוב"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rtl="1" algn="r">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1" algn="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1" algn="r">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1" algn="r">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1" algn="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1" algn="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1" algn="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1" algn="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1" algn="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1" algn="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rtl="1" algn="r">
              <a:lnSpc>
                <a:spcPct val="90000"/>
              </a:lnSpc>
              <a:spcBef>
                <a:spcPts val="1000"/>
              </a:spcBef>
              <a:spcAft>
                <a:spcPts val="0"/>
              </a:spcAft>
              <a:buClr>
                <a:schemeClr val="dk1"/>
              </a:buClr>
              <a:buSzPts val="1600"/>
              <a:buNone/>
              <a:defRPr sz="1600"/>
            </a:lvl1pPr>
            <a:lvl2pPr indent="-228600" lvl="1" marL="914400" rtl="1" algn="r">
              <a:lnSpc>
                <a:spcPct val="90000"/>
              </a:lnSpc>
              <a:spcBef>
                <a:spcPts val="500"/>
              </a:spcBef>
              <a:spcAft>
                <a:spcPts val="0"/>
              </a:spcAft>
              <a:buClr>
                <a:schemeClr val="dk1"/>
              </a:buClr>
              <a:buSzPts val="1400"/>
              <a:buNone/>
              <a:defRPr sz="1400"/>
            </a:lvl2pPr>
            <a:lvl3pPr indent="-228600" lvl="2" marL="1371600" rtl="1" algn="r">
              <a:lnSpc>
                <a:spcPct val="90000"/>
              </a:lnSpc>
              <a:spcBef>
                <a:spcPts val="500"/>
              </a:spcBef>
              <a:spcAft>
                <a:spcPts val="0"/>
              </a:spcAft>
              <a:buClr>
                <a:schemeClr val="dk1"/>
              </a:buClr>
              <a:buSzPts val="1200"/>
              <a:buNone/>
              <a:defRPr sz="1200"/>
            </a:lvl3pPr>
            <a:lvl4pPr indent="-228600" lvl="3" marL="1828800" rtl="1" algn="r">
              <a:lnSpc>
                <a:spcPct val="90000"/>
              </a:lnSpc>
              <a:spcBef>
                <a:spcPts val="500"/>
              </a:spcBef>
              <a:spcAft>
                <a:spcPts val="0"/>
              </a:spcAft>
              <a:buClr>
                <a:schemeClr val="dk1"/>
              </a:buClr>
              <a:buSzPts val="1000"/>
              <a:buNone/>
              <a:defRPr sz="1000"/>
            </a:lvl4pPr>
            <a:lvl5pPr indent="-228600" lvl="4" marL="2286000" rtl="1" algn="r">
              <a:lnSpc>
                <a:spcPct val="90000"/>
              </a:lnSpc>
              <a:spcBef>
                <a:spcPts val="500"/>
              </a:spcBef>
              <a:spcAft>
                <a:spcPts val="0"/>
              </a:spcAft>
              <a:buClr>
                <a:schemeClr val="dk1"/>
              </a:buClr>
              <a:buSzPts val="1000"/>
              <a:buNone/>
              <a:defRPr sz="1000"/>
            </a:lvl5pPr>
            <a:lvl6pPr indent="-228600" lvl="5" marL="2743200" rtl="1" algn="r">
              <a:lnSpc>
                <a:spcPct val="90000"/>
              </a:lnSpc>
              <a:spcBef>
                <a:spcPts val="500"/>
              </a:spcBef>
              <a:spcAft>
                <a:spcPts val="0"/>
              </a:spcAft>
              <a:buClr>
                <a:schemeClr val="dk1"/>
              </a:buClr>
              <a:buSzPts val="1000"/>
              <a:buNone/>
              <a:defRPr sz="1000"/>
            </a:lvl6pPr>
            <a:lvl7pPr indent="-228600" lvl="6" marL="3200400" rtl="1" algn="r">
              <a:lnSpc>
                <a:spcPct val="90000"/>
              </a:lnSpc>
              <a:spcBef>
                <a:spcPts val="500"/>
              </a:spcBef>
              <a:spcAft>
                <a:spcPts val="0"/>
              </a:spcAft>
              <a:buClr>
                <a:schemeClr val="dk1"/>
              </a:buClr>
              <a:buSzPts val="1000"/>
              <a:buNone/>
              <a:defRPr sz="1000"/>
            </a:lvl7pPr>
            <a:lvl8pPr indent="-228600" lvl="7" marL="3657600" rtl="1" algn="r">
              <a:lnSpc>
                <a:spcPct val="90000"/>
              </a:lnSpc>
              <a:spcBef>
                <a:spcPts val="500"/>
              </a:spcBef>
              <a:spcAft>
                <a:spcPts val="0"/>
              </a:spcAft>
              <a:buClr>
                <a:schemeClr val="dk1"/>
              </a:buClr>
              <a:buSzPts val="1000"/>
              <a:buNone/>
              <a:defRPr sz="1000"/>
            </a:lvl8pPr>
            <a:lvl9pPr indent="-228600" lvl="8" marL="4114800" rtl="1" algn="r">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rtl="1" algn="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7" name="Google Shape;67;p10"/>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rtl="1" algn="l">
              <a:spcBef>
                <a:spcPts val="0"/>
              </a:spcBef>
              <a:buNone/>
              <a:defRPr/>
            </a:lvl1pPr>
            <a:lvl2pPr indent="0" lvl="1" marL="0" rtl="1" algn="l">
              <a:spcBef>
                <a:spcPts val="0"/>
              </a:spcBef>
              <a:buNone/>
              <a:defRPr/>
            </a:lvl2pPr>
            <a:lvl3pPr indent="0" lvl="2" marL="0" rtl="1" algn="l">
              <a:spcBef>
                <a:spcPts val="0"/>
              </a:spcBef>
              <a:buNone/>
              <a:defRPr/>
            </a:lvl3pPr>
            <a:lvl4pPr indent="0" lvl="3" marL="0" rtl="1" algn="l">
              <a:spcBef>
                <a:spcPts val="0"/>
              </a:spcBef>
              <a:buNone/>
              <a:defRPr/>
            </a:lvl4pPr>
            <a:lvl5pPr indent="0" lvl="4" marL="0" rtl="1" algn="l">
              <a:spcBef>
                <a:spcPts val="0"/>
              </a:spcBef>
              <a:buNone/>
              <a:defRPr/>
            </a:lvl5pPr>
            <a:lvl6pPr indent="0" lvl="5" marL="0" rtl="1" algn="l">
              <a:spcBef>
                <a:spcPts val="0"/>
              </a:spcBef>
              <a:buNone/>
              <a:defRPr/>
            </a:lvl6pPr>
            <a:lvl7pPr indent="0" lvl="6" marL="0" rtl="1" algn="l">
              <a:spcBef>
                <a:spcPts val="0"/>
              </a:spcBef>
              <a:buNone/>
              <a:defRPr/>
            </a:lvl7pPr>
            <a:lvl8pPr indent="0" lvl="7" marL="0" rtl="1" algn="l">
              <a:spcBef>
                <a:spcPts val="0"/>
              </a:spcBef>
              <a:buNone/>
              <a:defRPr/>
            </a:lvl8pPr>
            <a:lvl9pPr indent="0" lvl="8" marL="0" rtl="1" algn="l">
              <a:spcBef>
                <a:spcPts val="0"/>
              </a:spcBef>
              <a:buNone/>
              <a:defRPr/>
            </a:lvl9pPr>
          </a:lstStyle>
          <a:p>
            <a:pPr indent="0" lvl="0" marL="0" rtl="1" algn="l">
              <a:spcBef>
                <a:spcPts val="0"/>
              </a:spcBef>
              <a:spcAft>
                <a:spcPts val="0"/>
              </a:spcAft>
              <a:buNone/>
            </a:pPr>
            <a:fld id="{00000000-1234-1234-1234-123412341234}" type="slidenum">
              <a:rPr lang="iw-I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1" algn="r">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1" algn="r">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1" algn="r">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1" algn="r">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1" algn="r">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lvl="0" marR="0" rtl="1" algn="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1"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1" algn="r">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1" algn="l">
              <a:spcBef>
                <a:spcPts val="0"/>
              </a:spcBef>
              <a:buNone/>
              <a:defRPr b="0" i="0" sz="1200" u="none" cap="none" strike="noStrike">
                <a:solidFill>
                  <a:srgbClr val="888888"/>
                </a:solidFill>
                <a:latin typeface="Calibri"/>
                <a:ea typeface="Calibri"/>
                <a:cs typeface="Calibri"/>
                <a:sym typeface="Calibri"/>
              </a:defRPr>
            </a:lvl1pPr>
            <a:lvl2pPr indent="0" lvl="1" marL="0" marR="0" rtl="1" algn="l">
              <a:spcBef>
                <a:spcPts val="0"/>
              </a:spcBef>
              <a:buNone/>
              <a:defRPr b="0" i="0" sz="1200" u="none" cap="none" strike="noStrike">
                <a:solidFill>
                  <a:srgbClr val="888888"/>
                </a:solidFill>
                <a:latin typeface="Calibri"/>
                <a:ea typeface="Calibri"/>
                <a:cs typeface="Calibri"/>
                <a:sym typeface="Calibri"/>
              </a:defRPr>
            </a:lvl2pPr>
            <a:lvl3pPr indent="0" lvl="2" marL="0" marR="0" rtl="1" algn="l">
              <a:spcBef>
                <a:spcPts val="0"/>
              </a:spcBef>
              <a:buNone/>
              <a:defRPr b="0" i="0" sz="1200" u="none" cap="none" strike="noStrike">
                <a:solidFill>
                  <a:srgbClr val="888888"/>
                </a:solidFill>
                <a:latin typeface="Calibri"/>
                <a:ea typeface="Calibri"/>
                <a:cs typeface="Calibri"/>
                <a:sym typeface="Calibri"/>
              </a:defRPr>
            </a:lvl3pPr>
            <a:lvl4pPr indent="0" lvl="3" marL="0" marR="0" rtl="1" algn="l">
              <a:spcBef>
                <a:spcPts val="0"/>
              </a:spcBef>
              <a:buNone/>
              <a:defRPr b="0" i="0" sz="1200" u="none" cap="none" strike="noStrike">
                <a:solidFill>
                  <a:srgbClr val="888888"/>
                </a:solidFill>
                <a:latin typeface="Calibri"/>
                <a:ea typeface="Calibri"/>
                <a:cs typeface="Calibri"/>
                <a:sym typeface="Calibri"/>
              </a:defRPr>
            </a:lvl4pPr>
            <a:lvl5pPr indent="0" lvl="4" marL="0" marR="0" rtl="1" algn="l">
              <a:spcBef>
                <a:spcPts val="0"/>
              </a:spcBef>
              <a:buNone/>
              <a:defRPr b="0" i="0" sz="1200" u="none" cap="none" strike="noStrike">
                <a:solidFill>
                  <a:srgbClr val="888888"/>
                </a:solidFill>
                <a:latin typeface="Calibri"/>
                <a:ea typeface="Calibri"/>
                <a:cs typeface="Calibri"/>
                <a:sym typeface="Calibri"/>
              </a:defRPr>
            </a:lvl5pPr>
            <a:lvl6pPr indent="0" lvl="5" marL="0" marR="0" rtl="1" algn="l">
              <a:spcBef>
                <a:spcPts val="0"/>
              </a:spcBef>
              <a:buNone/>
              <a:defRPr b="0" i="0" sz="1200" u="none" cap="none" strike="noStrike">
                <a:solidFill>
                  <a:srgbClr val="888888"/>
                </a:solidFill>
                <a:latin typeface="Calibri"/>
                <a:ea typeface="Calibri"/>
                <a:cs typeface="Calibri"/>
                <a:sym typeface="Calibri"/>
              </a:defRPr>
            </a:lvl6pPr>
            <a:lvl7pPr indent="0" lvl="6" marL="0" marR="0" rtl="1" algn="l">
              <a:spcBef>
                <a:spcPts val="0"/>
              </a:spcBef>
              <a:buNone/>
              <a:defRPr b="0" i="0" sz="1200" u="none" cap="none" strike="noStrike">
                <a:solidFill>
                  <a:srgbClr val="888888"/>
                </a:solidFill>
                <a:latin typeface="Calibri"/>
                <a:ea typeface="Calibri"/>
                <a:cs typeface="Calibri"/>
                <a:sym typeface="Calibri"/>
              </a:defRPr>
            </a:lvl7pPr>
            <a:lvl8pPr indent="0" lvl="7" marL="0" marR="0" rtl="1" algn="l">
              <a:spcBef>
                <a:spcPts val="0"/>
              </a:spcBef>
              <a:buNone/>
              <a:defRPr b="0" i="0" sz="1200" u="none" cap="none" strike="noStrike">
                <a:solidFill>
                  <a:srgbClr val="888888"/>
                </a:solidFill>
                <a:latin typeface="Calibri"/>
                <a:ea typeface="Calibri"/>
                <a:cs typeface="Calibri"/>
                <a:sym typeface="Calibri"/>
              </a:defRPr>
            </a:lvl8pPr>
            <a:lvl9pPr indent="0" lvl="8" marL="0" marR="0" rtl="1" algn="l">
              <a:spcBef>
                <a:spcPts val="0"/>
              </a:spcBef>
              <a:buNone/>
              <a:defRPr b="0" i="0" sz="1200" u="none" cap="none" strike="noStrike">
                <a:solidFill>
                  <a:srgbClr val="888888"/>
                </a:solidFill>
                <a:latin typeface="Calibri"/>
                <a:ea typeface="Calibri"/>
                <a:cs typeface="Calibri"/>
                <a:sym typeface="Calibri"/>
              </a:defRPr>
            </a:lvl9pPr>
          </a:lstStyle>
          <a:p>
            <a:pPr indent="0" lvl="0" marL="0" rtl="1" algn="l">
              <a:spcBef>
                <a:spcPts val="0"/>
              </a:spcBef>
              <a:spcAft>
                <a:spcPts val="0"/>
              </a:spcAft>
              <a:buNone/>
            </a:pPr>
            <a:fld id="{00000000-1234-1234-1234-123412341234}" type="slidenum">
              <a:rPr lang="iw-I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png"/><Relationship Id="rId7"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www.google.co.il/url?sa=i&amp;rct=j&amp;q=%D7%97%D7%95%D7%96%D7%94+%D7%94%D7%A9%D7%9C%D7%95%D7%9D+%D7%A2%D7%9D+%D7%9E%D7%A6%D7%A8%D7%99%D7%9D&amp;source=images&amp;cd=&amp;cad=rja&amp;docid=rTl0eCtleViKfM&amp;tbnid=wyVPoWOA71EBVM:&amp;ved=0CAUQjRw&amp;url=http%3A%2F%2Fwww.ilschool.org%2F(S(lomdim))%2FWebPages%2Fa3a5e163-5183-4aab-a601-cd132d98115d.d47fa928-b484-4582-92dd-7bbb152c975f.aspx&amp;ei=2ZN1UcniK4il0wWaqIHIAQ&amp;psig=AFQjCNFxDzPQbFpHkRVLWuxCqExpogHZPw&amp;ust=1366746451780705" TargetMode="External"/><Relationship Id="rId4" Type="http://schemas.openxmlformats.org/officeDocument/2006/relationships/image" Target="../media/image4.jpg"/><Relationship Id="rId10" Type="http://schemas.openxmlformats.org/officeDocument/2006/relationships/image" Target="../media/image8.png"/><Relationship Id="rId9"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3"/>
          <p:cNvSpPr/>
          <p:nvPr/>
        </p:nvSpPr>
        <p:spPr>
          <a:xfrm>
            <a:off x="609600" y="228600"/>
            <a:ext cx="10845800" cy="685800"/>
          </a:xfrm>
          <a:prstGeom prst="flowChartProcess">
            <a:avLst/>
          </a:prstGeom>
          <a:solidFill>
            <a:srgbClr val="00206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1" i="0" lang="iw-IL" sz="4400" u="none" cap="none" strike="noStrike">
                <a:solidFill>
                  <a:srgbClr val="FF0000"/>
                </a:solidFill>
                <a:latin typeface="Calibri"/>
                <a:ea typeface="Calibri"/>
                <a:cs typeface="Calibri"/>
                <a:sym typeface="Calibri"/>
              </a:rPr>
              <a:t>מלחמת יום הכיפורים - 1973</a:t>
            </a:r>
            <a:endParaRPr b="1" i="0" sz="4400" u="none" cap="none" strike="noStrike">
              <a:solidFill>
                <a:srgbClr val="FF0000"/>
              </a:solidFill>
              <a:latin typeface="Calibri"/>
              <a:ea typeface="Calibri"/>
              <a:cs typeface="Calibri"/>
              <a:sym typeface="Calibri"/>
            </a:endParaRPr>
          </a:p>
        </p:txBody>
      </p:sp>
      <p:sp>
        <p:nvSpPr>
          <p:cNvPr id="85" name="Google Shape;85;p13"/>
          <p:cNvSpPr/>
          <p:nvPr/>
        </p:nvSpPr>
        <p:spPr>
          <a:xfrm>
            <a:off x="8610600" y="1181100"/>
            <a:ext cx="3429000" cy="990600"/>
          </a:xfrm>
          <a:prstGeom prst="flowChartAlternateProcess">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סיבות / גורמים למלחמה </a:t>
            </a:r>
            <a:endParaRPr b="0" i="0" sz="1800" u="none" cap="none" strike="noStrike">
              <a:solidFill>
                <a:schemeClr val="lt1"/>
              </a:solidFill>
              <a:latin typeface="Calibri"/>
              <a:ea typeface="Calibri"/>
              <a:cs typeface="Calibri"/>
              <a:sym typeface="Calibri"/>
            </a:endParaRPr>
          </a:p>
        </p:txBody>
      </p:sp>
      <p:sp>
        <p:nvSpPr>
          <p:cNvPr id="86" name="Google Shape;86;p13"/>
          <p:cNvSpPr/>
          <p:nvPr/>
        </p:nvSpPr>
        <p:spPr>
          <a:xfrm>
            <a:off x="459582" y="1127919"/>
            <a:ext cx="1930400" cy="914400"/>
          </a:xfrm>
          <a:prstGeom prst="flowChartAlternateProcess">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תוצאות המלחמה בטווח המיידי</a:t>
            </a:r>
            <a:endParaRPr b="0" i="0" sz="1800" u="none" cap="none" strike="noStrike">
              <a:solidFill>
                <a:schemeClr val="lt1"/>
              </a:solidFill>
              <a:latin typeface="Calibri"/>
              <a:ea typeface="Calibri"/>
              <a:cs typeface="Calibri"/>
              <a:sym typeface="Calibri"/>
            </a:endParaRPr>
          </a:p>
        </p:txBody>
      </p:sp>
      <p:sp>
        <p:nvSpPr>
          <p:cNvPr id="87" name="Google Shape;87;p13"/>
          <p:cNvSpPr/>
          <p:nvPr/>
        </p:nvSpPr>
        <p:spPr>
          <a:xfrm>
            <a:off x="1470817" y="5660231"/>
            <a:ext cx="1873250" cy="1130300"/>
          </a:xfrm>
          <a:prstGeom prst="flowChartAlternateProcess">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הסכמי הפרדת כוחות</a:t>
            </a:r>
            <a:endParaRPr b="0" i="0" sz="1800" u="none" cap="none" strike="noStrike">
              <a:solidFill>
                <a:schemeClr val="lt1"/>
              </a:solidFill>
              <a:latin typeface="Calibri"/>
              <a:ea typeface="Calibri"/>
              <a:cs typeface="Calibri"/>
              <a:sym typeface="Calibri"/>
            </a:endParaRPr>
          </a:p>
        </p:txBody>
      </p:sp>
      <p:cxnSp>
        <p:nvCxnSpPr>
          <p:cNvPr id="88" name="Google Shape;88;p13"/>
          <p:cNvCxnSpPr/>
          <p:nvPr/>
        </p:nvCxnSpPr>
        <p:spPr>
          <a:xfrm>
            <a:off x="11226800" y="2266950"/>
            <a:ext cx="635000" cy="787400"/>
          </a:xfrm>
          <a:prstGeom prst="straightConnector1">
            <a:avLst/>
          </a:prstGeom>
          <a:noFill/>
          <a:ln cap="flat" cmpd="sng" w="9525">
            <a:solidFill>
              <a:schemeClr val="accent1"/>
            </a:solidFill>
            <a:prstDash val="solid"/>
            <a:miter lim="800000"/>
            <a:headEnd len="sm" w="sm" type="none"/>
            <a:tailEnd len="med" w="med" type="triangle"/>
          </a:ln>
        </p:spPr>
      </p:cxnSp>
      <p:cxnSp>
        <p:nvCxnSpPr>
          <p:cNvPr id="89" name="Google Shape;89;p13"/>
          <p:cNvCxnSpPr/>
          <p:nvPr/>
        </p:nvCxnSpPr>
        <p:spPr>
          <a:xfrm flipH="1">
            <a:off x="10325100" y="2209800"/>
            <a:ext cx="120650" cy="1231900"/>
          </a:xfrm>
          <a:prstGeom prst="straightConnector1">
            <a:avLst/>
          </a:prstGeom>
          <a:noFill/>
          <a:ln cap="flat" cmpd="sng" w="9525">
            <a:solidFill>
              <a:schemeClr val="accent1"/>
            </a:solidFill>
            <a:prstDash val="solid"/>
            <a:miter lim="800000"/>
            <a:headEnd len="sm" w="sm" type="none"/>
            <a:tailEnd len="med" w="med" type="triangle"/>
          </a:ln>
        </p:spPr>
      </p:cxnSp>
      <p:cxnSp>
        <p:nvCxnSpPr>
          <p:cNvPr id="90" name="Google Shape;90;p13"/>
          <p:cNvCxnSpPr/>
          <p:nvPr/>
        </p:nvCxnSpPr>
        <p:spPr>
          <a:xfrm flipH="1">
            <a:off x="8877300" y="1809750"/>
            <a:ext cx="876300" cy="1308100"/>
          </a:xfrm>
          <a:prstGeom prst="straightConnector1">
            <a:avLst/>
          </a:prstGeom>
          <a:noFill/>
          <a:ln cap="flat" cmpd="sng" w="9525">
            <a:solidFill>
              <a:schemeClr val="accent1"/>
            </a:solidFill>
            <a:prstDash val="solid"/>
            <a:miter lim="800000"/>
            <a:headEnd len="sm" w="sm" type="none"/>
            <a:tailEnd len="med" w="med" type="triangle"/>
          </a:ln>
        </p:spPr>
      </p:cxnSp>
      <p:sp>
        <p:nvSpPr>
          <p:cNvPr id="91" name="Google Shape;91;p13"/>
          <p:cNvSpPr/>
          <p:nvPr/>
        </p:nvSpPr>
        <p:spPr>
          <a:xfrm>
            <a:off x="10934700" y="3054350"/>
            <a:ext cx="1219200" cy="3136900"/>
          </a:xfrm>
          <a:prstGeom prst="roundRect">
            <a:avLst>
              <a:gd fmla="val 16667" name="adj"/>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רצון של מצרים וסוריה להחזיר את הכבוד והשטחים שנכבשו במלחמת ששת הימים</a:t>
            </a:r>
            <a:endParaRPr b="0" i="0" sz="1800" u="none" cap="none" strike="noStrike">
              <a:solidFill>
                <a:schemeClr val="lt1"/>
              </a:solidFill>
              <a:latin typeface="Calibri"/>
              <a:ea typeface="Calibri"/>
              <a:cs typeface="Calibri"/>
              <a:sym typeface="Calibri"/>
            </a:endParaRPr>
          </a:p>
        </p:txBody>
      </p:sp>
      <p:sp>
        <p:nvSpPr>
          <p:cNvPr id="92" name="Google Shape;92;p13"/>
          <p:cNvSpPr/>
          <p:nvPr/>
        </p:nvSpPr>
        <p:spPr>
          <a:xfrm>
            <a:off x="9588500" y="3441700"/>
            <a:ext cx="1168400" cy="1587500"/>
          </a:xfrm>
          <a:prstGeom prst="roundRect">
            <a:avLst>
              <a:gd fmla="val 16667" name="adj"/>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כישלון הניסיונות להגיע לשיחות מדיניות</a:t>
            </a:r>
            <a:endParaRPr b="0" i="0" sz="1800" u="none" cap="none" strike="noStrike">
              <a:solidFill>
                <a:schemeClr val="lt1"/>
              </a:solidFill>
              <a:latin typeface="Calibri"/>
              <a:ea typeface="Calibri"/>
              <a:cs typeface="Calibri"/>
              <a:sym typeface="Calibri"/>
            </a:endParaRPr>
          </a:p>
        </p:txBody>
      </p:sp>
      <p:sp>
        <p:nvSpPr>
          <p:cNvPr id="93" name="Google Shape;93;p13"/>
          <p:cNvSpPr/>
          <p:nvPr/>
        </p:nvSpPr>
        <p:spPr>
          <a:xfrm>
            <a:off x="8220373" y="3213100"/>
            <a:ext cx="1238250" cy="1879600"/>
          </a:xfrm>
          <a:prstGeom prst="roundRect">
            <a:avLst>
              <a:gd fmla="val 16667" name="adj"/>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תחושת ביטחון מופרז ואופריה בצד הישראלי</a:t>
            </a:r>
            <a:endParaRPr b="0" i="0" sz="1800" u="none" cap="none" strike="noStrike">
              <a:solidFill>
                <a:schemeClr val="lt1"/>
              </a:solidFill>
              <a:latin typeface="Calibri"/>
              <a:ea typeface="Calibri"/>
              <a:cs typeface="Calibri"/>
              <a:sym typeface="Calibri"/>
            </a:endParaRPr>
          </a:p>
        </p:txBody>
      </p:sp>
      <p:sp>
        <p:nvSpPr>
          <p:cNvPr id="94" name="Google Shape;94;p13"/>
          <p:cNvSpPr/>
          <p:nvPr/>
        </p:nvSpPr>
        <p:spPr>
          <a:xfrm>
            <a:off x="5235575" y="1104900"/>
            <a:ext cx="2543175" cy="736600"/>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מדוע ישראל הופתעה</a:t>
            </a:r>
            <a:endParaRPr b="0" i="0" sz="1800" u="none" cap="none" strike="noStrike">
              <a:solidFill>
                <a:schemeClr val="lt1"/>
              </a:solidFill>
              <a:latin typeface="Calibri"/>
              <a:ea typeface="Calibri"/>
              <a:cs typeface="Calibri"/>
              <a:sym typeface="Calibri"/>
            </a:endParaRPr>
          </a:p>
        </p:txBody>
      </p:sp>
      <p:cxnSp>
        <p:nvCxnSpPr>
          <p:cNvPr id="95" name="Google Shape;95;p13"/>
          <p:cNvCxnSpPr/>
          <p:nvPr/>
        </p:nvCxnSpPr>
        <p:spPr>
          <a:xfrm>
            <a:off x="7091758" y="1891109"/>
            <a:ext cx="614363" cy="615950"/>
          </a:xfrm>
          <a:prstGeom prst="straightConnector1">
            <a:avLst/>
          </a:prstGeom>
          <a:noFill/>
          <a:ln cap="flat" cmpd="sng" w="9525">
            <a:solidFill>
              <a:schemeClr val="accent1"/>
            </a:solidFill>
            <a:prstDash val="solid"/>
            <a:miter lim="800000"/>
            <a:headEnd len="sm" w="sm" type="none"/>
            <a:tailEnd len="med" w="med" type="triangle"/>
          </a:ln>
        </p:spPr>
      </p:cxnSp>
      <p:cxnSp>
        <p:nvCxnSpPr>
          <p:cNvPr id="96" name="Google Shape;96;p13"/>
          <p:cNvCxnSpPr/>
          <p:nvPr/>
        </p:nvCxnSpPr>
        <p:spPr>
          <a:xfrm flipH="1">
            <a:off x="4220965" y="1473200"/>
            <a:ext cx="837604" cy="223838"/>
          </a:xfrm>
          <a:prstGeom prst="straightConnector1">
            <a:avLst/>
          </a:prstGeom>
          <a:noFill/>
          <a:ln cap="flat" cmpd="sng" w="9525">
            <a:solidFill>
              <a:schemeClr val="accent1"/>
            </a:solidFill>
            <a:prstDash val="solid"/>
            <a:miter lim="800000"/>
            <a:headEnd len="sm" w="sm" type="none"/>
            <a:tailEnd len="med" w="med" type="triangle"/>
          </a:ln>
        </p:spPr>
      </p:cxnSp>
      <p:sp>
        <p:nvSpPr>
          <p:cNvPr id="97" name="Google Shape;97;p13"/>
          <p:cNvSpPr/>
          <p:nvPr/>
        </p:nvSpPr>
        <p:spPr>
          <a:xfrm>
            <a:off x="6914752" y="2381250"/>
            <a:ext cx="1020763" cy="2181225"/>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תחושת כח וזלזול בעקבות מלחמת ששת הימים</a:t>
            </a:r>
            <a:endParaRPr b="0" i="0" sz="1800" u="none" cap="none" strike="noStrike">
              <a:solidFill>
                <a:schemeClr val="lt1"/>
              </a:solidFill>
              <a:latin typeface="Calibri"/>
              <a:ea typeface="Calibri"/>
              <a:cs typeface="Calibri"/>
              <a:sym typeface="Calibri"/>
            </a:endParaRPr>
          </a:p>
        </p:txBody>
      </p:sp>
      <p:sp>
        <p:nvSpPr>
          <p:cNvPr id="98" name="Google Shape;98;p13"/>
          <p:cNvSpPr/>
          <p:nvPr/>
        </p:nvSpPr>
        <p:spPr>
          <a:xfrm>
            <a:off x="4333280" y="2205434"/>
            <a:ext cx="1303337" cy="2571750"/>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כישלון המודיעין –"קונספציה" סבירות נמוכה למלחמה  הערבים לא מוכנים</a:t>
            </a:r>
            <a:endParaRPr b="0" i="0" sz="1800" u="none" cap="none" strike="noStrike">
              <a:solidFill>
                <a:schemeClr val="lt1"/>
              </a:solidFill>
              <a:latin typeface="Calibri"/>
              <a:ea typeface="Calibri"/>
              <a:cs typeface="Calibri"/>
              <a:sym typeface="Calibri"/>
            </a:endParaRPr>
          </a:p>
        </p:txBody>
      </p:sp>
      <p:cxnSp>
        <p:nvCxnSpPr>
          <p:cNvPr id="99" name="Google Shape;99;p13"/>
          <p:cNvCxnSpPr/>
          <p:nvPr/>
        </p:nvCxnSpPr>
        <p:spPr>
          <a:xfrm>
            <a:off x="6461124" y="1809750"/>
            <a:ext cx="0" cy="615950"/>
          </a:xfrm>
          <a:prstGeom prst="straightConnector1">
            <a:avLst/>
          </a:prstGeom>
          <a:noFill/>
          <a:ln cap="flat" cmpd="sng" w="9525">
            <a:solidFill>
              <a:schemeClr val="accent1"/>
            </a:solidFill>
            <a:prstDash val="solid"/>
            <a:miter lim="800000"/>
            <a:headEnd len="sm" w="sm" type="none"/>
            <a:tailEnd len="med" w="med" type="triangle"/>
          </a:ln>
        </p:spPr>
      </p:cxnSp>
      <p:sp>
        <p:nvSpPr>
          <p:cNvPr id="100" name="Google Shape;100;p13"/>
          <p:cNvSpPr/>
          <p:nvPr/>
        </p:nvSpPr>
        <p:spPr>
          <a:xfrm>
            <a:off x="5881092" y="2505075"/>
            <a:ext cx="879475" cy="2057400"/>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הטעיה של מצרים וסוריה</a:t>
            </a:r>
            <a:endParaRPr b="0" i="0" sz="1800" u="none" cap="none" strike="noStrike">
              <a:solidFill>
                <a:schemeClr val="lt1"/>
              </a:solidFill>
              <a:latin typeface="Calibri"/>
              <a:ea typeface="Calibri"/>
              <a:cs typeface="Calibri"/>
              <a:sym typeface="Calibri"/>
            </a:endParaRPr>
          </a:p>
        </p:txBody>
      </p:sp>
      <p:sp>
        <p:nvSpPr>
          <p:cNvPr id="101" name="Google Shape;101;p13"/>
          <p:cNvSpPr/>
          <p:nvPr/>
        </p:nvSpPr>
        <p:spPr>
          <a:xfrm>
            <a:off x="3000674" y="1701800"/>
            <a:ext cx="1194793" cy="3663950"/>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כישלון מערך המודיעין – ישראל הכינה מערך התרעה אבל הפרשנות היתה הינכונה</a:t>
            </a:r>
            <a:endParaRPr b="0" i="0" sz="1800" u="none" cap="none" strike="noStrike">
              <a:solidFill>
                <a:schemeClr val="lt1"/>
              </a:solidFill>
              <a:latin typeface="Calibri"/>
              <a:ea typeface="Calibri"/>
              <a:cs typeface="Calibri"/>
              <a:sym typeface="Calibri"/>
            </a:endParaRPr>
          </a:p>
        </p:txBody>
      </p:sp>
      <p:cxnSp>
        <p:nvCxnSpPr>
          <p:cNvPr id="102" name="Google Shape;102;p13"/>
          <p:cNvCxnSpPr/>
          <p:nvPr/>
        </p:nvCxnSpPr>
        <p:spPr>
          <a:xfrm flipH="1">
            <a:off x="5528073" y="1841500"/>
            <a:ext cx="220859" cy="425450"/>
          </a:xfrm>
          <a:prstGeom prst="straightConnector1">
            <a:avLst/>
          </a:prstGeom>
          <a:noFill/>
          <a:ln cap="flat" cmpd="sng" w="9525">
            <a:solidFill>
              <a:schemeClr val="accent1"/>
            </a:solidFill>
            <a:prstDash val="solid"/>
            <a:miter lim="800000"/>
            <a:headEnd len="sm" w="sm" type="none"/>
            <a:tailEnd len="med" w="med" type="triangle"/>
          </a:ln>
        </p:spPr>
      </p:cxnSp>
      <p:sp>
        <p:nvSpPr>
          <p:cNvPr id="103" name="Google Shape;103;p13"/>
          <p:cNvSpPr/>
          <p:nvPr/>
        </p:nvSpPr>
        <p:spPr>
          <a:xfrm>
            <a:off x="1792339" y="2355850"/>
            <a:ext cx="1103510" cy="2673350"/>
          </a:xfrm>
          <a:prstGeom prst="flowChartAlternateProcess">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אבדות קשות – 2650 הרוגים 7000 פצועים 301 שבויים</a:t>
            </a:r>
            <a:endParaRPr b="0" i="0" sz="1800" u="none" cap="none" strike="noStrike">
              <a:solidFill>
                <a:schemeClr val="lt1"/>
              </a:solidFill>
              <a:latin typeface="Calibri"/>
              <a:ea typeface="Calibri"/>
              <a:cs typeface="Calibri"/>
              <a:sym typeface="Calibri"/>
            </a:endParaRPr>
          </a:p>
        </p:txBody>
      </p:sp>
      <p:sp>
        <p:nvSpPr>
          <p:cNvPr id="104" name="Google Shape;104;p13"/>
          <p:cNvSpPr/>
          <p:nvPr/>
        </p:nvSpPr>
        <p:spPr>
          <a:xfrm>
            <a:off x="165100" y="2381250"/>
            <a:ext cx="1320800" cy="3346450"/>
          </a:xfrm>
          <a:prstGeom prst="flowChartAlternateProcess">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ישראל ניצחה במלחמה: בצפון צה"ל הדף את הסורים עד 40 קמ מדמשק</a:t>
            </a:r>
            <a:endParaRPr/>
          </a:p>
          <a:p>
            <a:pPr indent="0" lvl="0" marL="0" marR="0" rtl="1" algn="ctr">
              <a:spcBef>
                <a:spcPts val="0"/>
              </a:spcBef>
              <a:spcAft>
                <a:spcPts val="0"/>
              </a:spcAft>
              <a:buNone/>
            </a:pPr>
            <a:r>
              <a:rPr b="0" i="0" lang="iw-IL" sz="1800" u="none" cap="none" strike="noStrike">
                <a:solidFill>
                  <a:schemeClr val="lt1"/>
                </a:solidFill>
                <a:latin typeface="Calibri"/>
                <a:ea typeface="Calibri"/>
                <a:cs typeface="Calibri"/>
                <a:sym typeface="Calibri"/>
              </a:rPr>
              <a:t>בדרום הגיע צה"ל עד 101 מקהיר</a:t>
            </a:r>
            <a:endParaRPr b="0" i="0" sz="1800" u="none" cap="none" strike="noStrike">
              <a:solidFill>
                <a:schemeClr val="lt1"/>
              </a:solidFill>
              <a:latin typeface="Calibri"/>
              <a:ea typeface="Calibri"/>
              <a:cs typeface="Calibri"/>
              <a:sym typeface="Calibri"/>
            </a:endParaRPr>
          </a:p>
        </p:txBody>
      </p:sp>
      <p:cxnSp>
        <p:nvCxnSpPr>
          <p:cNvPr id="105" name="Google Shape;105;p13"/>
          <p:cNvCxnSpPr>
            <a:endCxn id="103" idx="0"/>
          </p:cNvCxnSpPr>
          <p:nvPr/>
        </p:nvCxnSpPr>
        <p:spPr>
          <a:xfrm>
            <a:off x="2344094" y="2042350"/>
            <a:ext cx="0" cy="3135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06" name="Google Shape;106;p13"/>
          <p:cNvCxnSpPr/>
          <p:nvPr/>
        </p:nvCxnSpPr>
        <p:spPr>
          <a:xfrm>
            <a:off x="1041400" y="2054225"/>
            <a:ext cx="12700" cy="301625"/>
          </a:xfrm>
          <a:prstGeom prst="straightConnector1">
            <a:avLst/>
          </a:prstGeom>
          <a:noFill/>
          <a:ln cap="flat" cmpd="sng" w="9525">
            <a:solidFill>
              <a:schemeClr val="accent1"/>
            </a:solidFill>
            <a:prstDash val="solid"/>
            <a:miter lim="800000"/>
            <a:headEnd len="sm" w="sm" type="none"/>
            <a:tailEnd len="med" w="med" type="triangle"/>
          </a:ln>
        </p:spPr>
      </p:cxnSp>
      <p:cxnSp>
        <p:nvCxnSpPr>
          <p:cNvPr id="107" name="Google Shape;107;p13"/>
          <p:cNvCxnSpPr/>
          <p:nvPr/>
        </p:nvCxnSpPr>
        <p:spPr>
          <a:xfrm>
            <a:off x="1600896" y="2060972"/>
            <a:ext cx="163513" cy="3539728"/>
          </a:xfrm>
          <a:prstGeom prst="straightConnector1">
            <a:avLst/>
          </a:prstGeom>
          <a:noFill/>
          <a:ln cap="flat" cmpd="sng" w="9525">
            <a:solidFill>
              <a:schemeClr val="accent1"/>
            </a:solidFill>
            <a:prstDash val="solid"/>
            <a:miter lim="800000"/>
            <a:headEnd len="sm" w="sm" type="none"/>
            <a:tailEnd len="med" w="med" type="triangle"/>
          </a:ln>
        </p:spPr>
      </p:cxnSp>
      <p:pic>
        <p:nvPicPr>
          <p:cNvPr id="108" name="Google Shape;108;p13"/>
          <p:cNvPicPr preferRelativeResize="0"/>
          <p:nvPr/>
        </p:nvPicPr>
        <p:blipFill rotWithShape="1">
          <a:blip r:embed="rId3">
            <a:alphaModFix/>
          </a:blip>
          <a:srcRect b="0" l="0" r="0" t="0"/>
          <a:stretch/>
        </p:blipFill>
        <p:spPr>
          <a:xfrm>
            <a:off x="5173305" y="4620418"/>
            <a:ext cx="2828290" cy="2079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4"/>
          <p:cNvSpPr/>
          <p:nvPr/>
        </p:nvSpPr>
        <p:spPr>
          <a:xfrm>
            <a:off x="152400" y="50800"/>
            <a:ext cx="12039599" cy="787400"/>
          </a:xfrm>
          <a:prstGeom prst="flowChartAlternateProcess">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1" marL="457200" marR="0" rtl="1" algn="ctr">
              <a:spcBef>
                <a:spcPts val="0"/>
              </a:spcBef>
              <a:spcAft>
                <a:spcPts val="0"/>
              </a:spcAft>
              <a:buNone/>
            </a:pPr>
            <a:r>
              <a:rPr b="1" i="0" lang="iw-IL" sz="2800" u="none" cap="none" strike="noStrike">
                <a:solidFill>
                  <a:srgbClr val="FF0000"/>
                </a:solidFill>
                <a:latin typeface="Arial"/>
                <a:ea typeface="Arial"/>
                <a:cs typeface="Arial"/>
                <a:sym typeface="Arial"/>
              </a:rPr>
              <a:t>הנסיבות בהן פרצה המלחמה אירועי סוף השבוע בו פרצה המלחמה</a:t>
            </a:r>
            <a:endParaRPr b="0" i="0" sz="2800" u="none" cap="none" strike="noStrike">
              <a:solidFill>
                <a:schemeClr val="lt1"/>
              </a:solidFill>
              <a:latin typeface="Calibri"/>
              <a:ea typeface="Calibri"/>
              <a:cs typeface="Calibri"/>
              <a:sym typeface="Calibri"/>
            </a:endParaRPr>
          </a:p>
        </p:txBody>
      </p:sp>
      <p:sp>
        <p:nvSpPr>
          <p:cNvPr id="114" name="Google Shape;114;p14"/>
          <p:cNvSpPr/>
          <p:nvPr/>
        </p:nvSpPr>
        <p:spPr>
          <a:xfrm>
            <a:off x="152400" y="1028700"/>
            <a:ext cx="12039599" cy="1435100"/>
          </a:xfrm>
          <a:prstGeom prst="rect">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2800" u="none" cap="none" strike="noStrike">
                <a:solidFill>
                  <a:schemeClr val="lt1"/>
                </a:solidFill>
                <a:latin typeface="Calibri"/>
                <a:ea typeface="Calibri"/>
                <a:cs typeface="Calibri"/>
                <a:sym typeface="Calibri"/>
              </a:rPr>
              <a:t>שישה ימים בלבד בטרם פרוץ המלחמה, החלו זורמות לאגף המודיעין הידיעות הראשונות בדבר כוונתם של צבאות ערב לצאת בקרוב למלחמה, אך ראש אמ"ן המשיך לטעון שהסבירות למלחמה נמוכה.</a:t>
            </a:r>
            <a:endParaRPr b="0" i="0" sz="2800" u="none" cap="none" strike="noStrike">
              <a:solidFill>
                <a:schemeClr val="lt1"/>
              </a:solidFill>
              <a:latin typeface="Calibri"/>
              <a:ea typeface="Calibri"/>
              <a:cs typeface="Calibri"/>
              <a:sym typeface="Calibri"/>
            </a:endParaRPr>
          </a:p>
        </p:txBody>
      </p:sp>
      <p:sp>
        <p:nvSpPr>
          <p:cNvPr id="115" name="Google Shape;115;p14"/>
          <p:cNvSpPr/>
          <p:nvPr/>
        </p:nvSpPr>
        <p:spPr>
          <a:xfrm>
            <a:off x="152400" y="2838450"/>
            <a:ext cx="12039599" cy="1231900"/>
          </a:xfrm>
          <a:prstGeom prst="rect">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b="0" i="0" lang="iw-IL" sz="3200" u="none" cap="none" strike="noStrike">
                <a:solidFill>
                  <a:schemeClr val="lt1"/>
                </a:solidFill>
                <a:latin typeface="Calibri"/>
                <a:ea typeface="Calibri"/>
                <a:cs typeface="Calibri"/>
                <a:sym typeface="Calibri"/>
              </a:rPr>
              <a:t>שלושה ימים לפני פרוץ המלחמה פונו כל משפחות היועצים הרוסים ממצרים ומסוריה, בתגובה צה''ל תגבר כוחות בשתי החזיתות.</a:t>
            </a:r>
            <a:endParaRPr b="0" i="0" sz="3200" u="none" cap="none" strike="noStrike">
              <a:solidFill>
                <a:schemeClr val="lt1"/>
              </a:solidFill>
              <a:latin typeface="Calibri"/>
              <a:ea typeface="Calibri"/>
              <a:cs typeface="Calibri"/>
              <a:sym typeface="Calibri"/>
            </a:endParaRPr>
          </a:p>
        </p:txBody>
      </p:sp>
      <p:sp>
        <p:nvSpPr>
          <p:cNvPr id="116" name="Google Shape;116;p14"/>
          <p:cNvSpPr/>
          <p:nvPr/>
        </p:nvSpPr>
        <p:spPr>
          <a:xfrm>
            <a:off x="152400" y="4445000"/>
            <a:ext cx="12039599" cy="1917700"/>
          </a:xfrm>
          <a:prstGeom prst="rect">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r">
              <a:spcBef>
                <a:spcPts val="0"/>
              </a:spcBef>
              <a:spcAft>
                <a:spcPts val="0"/>
              </a:spcAft>
              <a:buNone/>
            </a:pPr>
            <a:r>
              <a:rPr b="0" i="0" lang="iw-IL" sz="3200" u="none" cap="none" strike="noStrike">
                <a:solidFill>
                  <a:schemeClr val="lt1"/>
                </a:solidFill>
                <a:latin typeface="Calibri"/>
                <a:ea typeface="Calibri"/>
                <a:cs typeface="Calibri"/>
                <a:sym typeface="Calibri"/>
              </a:rPr>
              <a:t>ב 6 לאוקטובר לפנות בוקר התקבלה ידיעה ודאית כי המלחמה עומדת לפרוץ באותו יום, הרמטכ''ל בקש להקדים הפעולה אווירית אך נענה בשלילה. אך ניתן אישור לגיוס מילואים. ישראל חששה לתקוף ראשונה כדי להצטייר כתוקפנית.</a:t>
            </a:r>
            <a:endParaRPr sz="32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15"/>
          <p:cNvPicPr preferRelativeResize="0"/>
          <p:nvPr/>
        </p:nvPicPr>
        <p:blipFill rotWithShape="1">
          <a:blip r:embed="rId3">
            <a:alphaModFix/>
          </a:blip>
          <a:srcRect b="0" l="0" r="0" t="0"/>
          <a:stretch/>
        </p:blipFill>
        <p:spPr>
          <a:xfrm>
            <a:off x="6895128" y="1956349"/>
            <a:ext cx="2444708" cy="3670110"/>
          </a:xfrm>
          <a:prstGeom prst="rect">
            <a:avLst/>
          </a:prstGeom>
          <a:noFill/>
          <a:ln>
            <a:noFill/>
          </a:ln>
        </p:spPr>
      </p:pic>
      <p:pic>
        <p:nvPicPr>
          <p:cNvPr id="122" name="Google Shape;122;p15"/>
          <p:cNvPicPr preferRelativeResize="0"/>
          <p:nvPr/>
        </p:nvPicPr>
        <p:blipFill rotWithShape="1">
          <a:blip r:embed="rId4">
            <a:alphaModFix/>
          </a:blip>
          <a:srcRect b="0" l="0" r="0" t="0"/>
          <a:stretch/>
        </p:blipFill>
        <p:spPr>
          <a:xfrm>
            <a:off x="3827281" y="1055376"/>
            <a:ext cx="2658086" cy="3743268"/>
          </a:xfrm>
          <a:prstGeom prst="rect">
            <a:avLst/>
          </a:prstGeom>
          <a:noFill/>
          <a:ln>
            <a:noFill/>
          </a:ln>
        </p:spPr>
      </p:pic>
      <p:pic>
        <p:nvPicPr>
          <p:cNvPr id="123" name="Google Shape;123;p15"/>
          <p:cNvPicPr preferRelativeResize="0"/>
          <p:nvPr/>
        </p:nvPicPr>
        <p:blipFill rotWithShape="1">
          <a:blip r:embed="rId5">
            <a:alphaModFix/>
          </a:blip>
          <a:srcRect b="0" l="0" r="0" t="0"/>
          <a:stretch/>
        </p:blipFill>
        <p:spPr>
          <a:xfrm>
            <a:off x="9652673" y="736600"/>
            <a:ext cx="2539327" cy="2749890"/>
          </a:xfrm>
          <a:prstGeom prst="rect">
            <a:avLst/>
          </a:prstGeom>
          <a:noFill/>
          <a:ln>
            <a:noFill/>
          </a:ln>
        </p:spPr>
      </p:pic>
      <p:pic>
        <p:nvPicPr>
          <p:cNvPr id="124" name="Google Shape;124;p15"/>
          <p:cNvPicPr preferRelativeResize="0"/>
          <p:nvPr/>
        </p:nvPicPr>
        <p:blipFill rotWithShape="1">
          <a:blip r:embed="rId6">
            <a:alphaModFix/>
          </a:blip>
          <a:srcRect b="0" l="0" r="0" t="0"/>
          <a:stretch/>
        </p:blipFill>
        <p:spPr>
          <a:xfrm>
            <a:off x="-82508" y="1055376"/>
            <a:ext cx="3810330" cy="5712447"/>
          </a:xfrm>
          <a:prstGeom prst="rect">
            <a:avLst/>
          </a:prstGeom>
          <a:noFill/>
          <a:ln>
            <a:noFill/>
          </a:ln>
        </p:spPr>
      </p:pic>
      <p:sp>
        <p:nvSpPr>
          <p:cNvPr id="125" name="Google Shape;125;p15"/>
          <p:cNvSpPr/>
          <p:nvPr/>
        </p:nvSpPr>
        <p:spPr>
          <a:xfrm>
            <a:off x="2540000" y="101600"/>
            <a:ext cx="7645400" cy="635000"/>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קריקטורות ממלחמת ששת הימים</a:t>
            </a:r>
            <a:endParaRPr sz="1800">
              <a:solidFill>
                <a:schemeClr val="lt1"/>
              </a:solidFill>
              <a:latin typeface="Calibri"/>
              <a:ea typeface="Calibri"/>
              <a:cs typeface="Calibri"/>
              <a:sym typeface="Calibri"/>
            </a:endParaRPr>
          </a:p>
        </p:txBody>
      </p:sp>
      <p:pic>
        <p:nvPicPr>
          <p:cNvPr id="126" name="Google Shape;126;p15"/>
          <p:cNvPicPr preferRelativeResize="0"/>
          <p:nvPr/>
        </p:nvPicPr>
        <p:blipFill rotWithShape="1">
          <a:blip r:embed="rId7">
            <a:alphaModFix/>
          </a:blip>
          <a:srcRect b="0" l="0" r="0" t="0"/>
          <a:stretch/>
        </p:blipFill>
        <p:spPr>
          <a:xfrm>
            <a:off x="9559175" y="3791404"/>
            <a:ext cx="2300779" cy="27319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6"/>
          <p:cNvSpPr/>
          <p:nvPr/>
        </p:nvSpPr>
        <p:spPr>
          <a:xfrm>
            <a:off x="9512300" y="1054894"/>
            <a:ext cx="2273300" cy="914400"/>
          </a:xfrm>
          <a:prstGeom prst="flowChartAlternateProcess">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2400">
                <a:solidFill>
                  <a:schemeClr val="lt1"/>
                </a:solidFill>
                <a:latin typeface="Calibri"/>
                <a:ea typeface="Calibri"/>
                <a:cs typeface="Calibri"/>
                <a:sym typeface="Calibri"/>
              </a:rPr>
              <a:t>תוצאות המלחמה בטווח המיידי</a:t>
            </a:r>
            <a:endParaRPr sz="2400">
              <a:solidFill>
                <a:schemeClr val="lt1"/>
              </a:solidFill>
              <a:latin typeface="Calibri"/>
              <a:ea typeface="Calibri"/>
              <a:cs typeface="Calibri"/>
              <a:sym typeface="Calibri"/>
            </a:endParaRPr>
          </a:p>
        </p:txBody>
      </p:sp>
      <p:sp>
        <p:nvSpPr>
          <p:cNvPr id="132" name="Google Shape;132;p16"/>
          <p:cNvSpPr/>
          <p:nvPr/>
        </p:nvSpPr>
        <p:spPr>
          <a:xfrm>
            <a:off x="11025086" y="2702322"/>
            <a:ext cx="1103510" cy="2673350"/>
          </a:xfrm>
          <a:prstGeom prst="flowChartAlternateProcess">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אבדות קשות – 2656 הרוגים 7000 פצועים 301 שבויים</a:t>
            </a:r>
            <a:endParaRPr sz="1800">
              <a:solidFill>
                <a:schemeClr val="lt1"/>
              </a:solidFill>
              <a:latin typeface="Calibri"/>
              <a:ea typeface="Calibri"/>
              <a:cs typeface="Calibri"/>
              <a:sym typeface="Calibri"/>
            </a:endParaRPr>
          </a:p>
        </p:txBody>
      </p:sp>
      <p:sp>
        <p:nvSpPr>
          <p:cNvPr id="133" name="Google Shape;133;p16"/>
          <p:cNvSpPr/>
          <p:nvPr/>
        </p:nvSpPr>
        <p:spPr>
          <a:xfrm>
            <a:off x="7638307" y="1280319"/>
            <a:ext cx="1320800" cy="3346450"/>
          </a:xfrm>
          <a:prstGeom prst="flowChartAlternateProcess">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ישראל ניצחה במלחמה: בצפון צה"ל הדף את הסורים עד 40 קמ מדמשק</a:t>
            </a:r>
            <a:endParaRPr/>
          </a:p>
          <a:p>
            <a:pPr indent="0" lvl="0" marL="0" marR="0" rtl="1" algn="ctr">
              <a:spcBef>
                <a:spcPts val="0"/>
              </a:spcBef>
              <a:spcAft>
                <a:spcPts val="0"/>
              </a:spcAft>
              <a:buNone/>
            </a:pPr>
            <a:r>
              <a:rPr lang="iw-IL" sz="1800">
                <a:solidFill>
                  <a:schemeClr val="lt1"/>
                </a:solidFill>
                <a:latin typeface="Calibri"/>
                <a:ea typeface="Calibri"/>
                <a:cs typeface="Calibri"/>
                <a:sym typeface="Calibri"/>
              </a:rPr>
              <a:t>בדרום הגיע צה"ל עד  101 קמ מקהיר</a:t>
            </a:r>
            <a:endParaRPr sz="1800">
              <a:solidFill>
                <a:schemeClr val="lt1"/>
              </a:solidFill>
              <a:latin typeface="Calibri"/>
              <a:ea typeface="Calibri"/>
              <a:cs typeface="Calibri"/>
              <a:sym typeface="Calibri"/>
            </a:endParaRPr>
          </a:p>
        </p:txBody>
      </p:sp>
      <p:sp>
        <p:nvSpPr>
          <p:cNvPr id="134" name="Google Shape;134;p16"/>
          <p:cNvSpPr/>
          <p:nvPr/>
        </p:nvSpPr>
        <p:spPr>
          <a:xfrm>
            <a:off x="9105900" y="2388394"/>
            <a:ext cx="1714500" cy="3301206"/>
          </a:xfrm>
          <a:prstGeom prst="flowChartAlternateProcess">
            <a:avLst/>
          </a:prstGeom>
          <a:solidFill>
            <a:srgbClr val="00B05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הסכמי הפרדת כוחות בין ישראל למצרים וסוריה. ישראל נסוגה לתעלת סואץ  ונפתח השיט בים סוף כמו כן  תיקוני גבול ברמת הגולן</a:t>
            </a:r>
            <a:endParaRPr sz="1800">
              <a:solidFill>
                <a:schemeClr val="lt1"/>
              </a:solidFill>
              <a:latin typeface="Calibri"/>
              <a:ea typeface="Calibri"/>
              <a:cs typeface="Calibri"/>
              <a:sym typeface="Calibri"/>
            </a:endParaRPr>
          </a:p>
        </p:txBody>
      </p:sp>
      <p:sp>
        <p:nvSpPr>
          <p:cNvPr id="135" name="Google Shape;135;p16"/>
          <p:cNvSpPr/>
          <p:nvPr/>
        </p:nvSpPr>
        <p:spPr>
          <a:xfrm>
            <a:off x="393700" y="0"/>
            <a:ext cx="11061700" cy="901700"/>
          </a:xfrm>
          <a:prstGeom prst="flowChartAlternateProcess">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3600">
                <a:solidFill>
                  <a:schemeClr val="lt1"/>
                </a:solidFill>
                <a:latin typeface="Calibri"/>
                <a:ea typeface="Calibri"/>
                <a:cs typeface="Calibri"/>
                <a:sym typeface="Calibri"/>
              </a:rPr>
              <a:t>תוצאות מיידיות  והשפעות עתידיות של מלחמת יום הכיפורים</a:t>
            </a:r>
            <a:endParaRPr sz="3600">
              <a:solidFill>
                <a:schemeClr val="lt1"/>
              </a:solidFill>
              <a:latin typeface="Calibri"/>
              <a:ea typeface="Calibri"/>
              <a:cs typeface="Calibri"/>
              <a:sym typeface="Calibri"/>
            </a:endParaRPr>
          </a:p>
        </p:txBody>
      </p:sp>
      <p:cxnSp>
        <p:nvCxnSpPr>
          <p:cNvPr id="136" name="Google Shape;136;p16"/>
          <p:cNvCxnSpPr/>
          <p:nvPr/>
        </p:nvCxnSpPr>
        <p:spPr>
          <a:xfrm flipH="1">
            <a:off x="8959107" y="1701800"/>
            <a:ext cx="781793" cy="762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37" name="Google Shape;137;p16"/>
          <p:cNvCxnSpPr/>
          <p:nvPr/>
        </p:nvCxnSpPr>
        <p:spPr>
          <a:xfrm flipH="1">
            <a:off x="10071100" y="1969294"/>
            <a:ext cx="152400" cy="291306"/>
          </a:xfrm>
          <a:prstGeom prst="straightConnector1">
            <a:avLst/>
          </a:prstGeom>
          <a:noFill/>
          <a:ln cap="flat" cmpd="sng" w="9525">
            <a:solidFill>
              <a:schemeClr val="accent1"/>
            </a:solidFill>
            <a:prstDash val="solid"/>
            <a:miter lim="800000"/>
            <a:headEnd len="sm" w="sm" type="none"/>
            <a:tailEnd len="med" w="med" type="triangle"/>
          </a:ln>
        </p:spPr>
      </p:cxnSp>
      <p:cxnSp>
        <p:nvCxnSpPr>
          <p:cNvPr id="138" name="Google Shape;138;p16"/>
          <p:cNvCxnSpPr/>
          <p:nvPr/>
        </p:nvCxnSpPr>
        <p:spPr>
          <a:xfrm>
            <a:off x="11163300" y="1982391"/>
            <a:ext cx="292100" cy="450850"/>
          </a:xfrm>
          <a:prstGeom prst="straightConnector1">
            <a:avLst/>
          </a:prstGeom>
          <a:noFill/>
          <a:ln cap="flat" cmpd="sng" w="9525">
            <a:solidFill>
              <a:schemeClr val="accent1"/>
            </a:solidFill>
            <a:prstDash val="solid"/>
            <a:miter lim="800000"/>
            <a:headEnd len="sm" w="sm" type="none"/>
            <a:tailEnd len="med" w="med" type="triangle"/>
          </a:ln>
        </p:spPr>
      </p:cxnSp>
      <p:sp>
        <p:nvSpPr>
          <p:cNvPr id="139" name="Google Shape;139;p16"/>
          <p:cNvSpPr/>
          <p:nvPr/>
        </p:nvSpPr>
        <p:spPr>
          <a:xfrm>
            <a:off x="1104900" y="1280319"/>
            <a:ext cx="5029200" cy="702072"/>
          </a:xfrm>
          <a:prstGeom prst="roundRect">
            <a:avLst>
              <a:gd fmla="val 16667" name="adj"/>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2800">
                <a:solidFill>
                  <a:schemeClr val="lt1"/>
                </a:solidFill>
                <a:latin typeface="Calibri"/>
                <a:ea typeface="Calibri"/>
                <a:cs typeface="Calibri"/>
                <a:sym typeface="Calibri"/>
              </a:rPr>
              <a:t>השפעות מלחמת יום הכיפורים</a:t>
            </a:r>
            <a:endParaRPr sz="2800">
              <a:solidFill>
                <a:schemeClr val="lt1"/>
              </a:solidFill>
              <a:latin typeface="Calibri"/>
              <a:ea typeface="Calibri"/>
              <a:cs typeface="Calibri"/>
              <a:sym typeface="Calibri"/>
            </a:endParaRPr>
          </a:p>
        </p:txBody>
      </p:sp>
      <p:sp>
        <p:nvSpPr>
          <p:cNvPr id="140" name="Google Shape;140;p16"/>
          <p:cNvSpPr/>
          <p:nvPr/>
        </p:nvSpPr>
        <p:spPr>
          <a:xfrm>
            <a:off x="4535016" y="2196257"/>
            <a:ext cx="1685554" cy="649684"/>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2400">
                <a:solidFill>
                  <a:schemeClr val="lt1"/>
                </a:solidFill>
                <a:latin typeface="Calibri"/>
                <a:ea typeface="Calibri"/>
                <a:cs typeface="Calibri"/>
                <a:sym typeface="Calibri"/>
              </a:rPr>
              <a:t>ישראל</a:t>
            </a:r>
            <a:endParaRPr sz="2400">
              <a:solidFill>
                <a:schemeClr val="lt1"/>
              </a:solidFill>
              <a:latin typeface="Calibri"/>
              <a:ea typeface="Calibri"/>
              <a:cs typeface="Calibri"/>
              <a:sym typeface="Calibri"/>
            </a:endParaRPr>
          </a:p>
        </p:txBody>
      </p:sp>
      <p:sp>
        <p:nvSpPr>
          <p:cNvPr id="141" name="Google Shape;141;p16"/>
          <p:cNvSpPr/>
          <p:nvPr/>
        </p:nvSpPr>
        <p:spPr>
          <a:xfrm>
            <a:off x="495300" y="2157810"/>
            <a:ext cx="1917700" cy="699690"/>
          </a:xfrm>
          <a:prstGeom prst="flowChartAlternateProcess">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2800">
                <a:solidFill>
                  <a:schemeClr val="lt1"/>
                </a:solidFill>
                <a:latin typeface="Calibri"/>
                <a:ea typeface="Calibri"/>
                <a:cs typeface="Calibri"/>
                <a:sym typeface="Calibri"/>
              </a:rPr>
              <a:t>מדינות ערב</a:t>
            </a:r>
            <a:endParaRPr sz="2800">
              <a:solidFill>
                <a:schemeClr val="lt1"/>
              </a:solidFill>
              <a:latin typeface="Calibri"/>
              <a:ea typeface="Calibri"/>
              <a:cs typeface="Calibri"/>
              <a:sym typeface="Calibri"/>
            </a:endParaRPr>
          </a:p>
        </p:txBody>
      </p:sp>
      <p:cxnSp>
        <p:nvCxnSpPr>
          <p:cNvPr id="142" name="Google Shape;142;p16"/>
          <p:cNvCxnSpPr/>
          <p:nvPr/>
        </p:nvCxnSpPr>
        <p:spPr>
          <a:xfrm>
            <a:off x="6050521" y="2260600"/>
            <a:ext cx="754907" cy="7620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3" name="Google Shape;143;p16"/>
          <p:cNvCxnSpPr/>
          <p:nvPr/>
        </p:nvCxnSpPr>
        <p:spPr>
          <a:xfrm>
            <a:off x="5827898" y="2563019"/>
            <a:ext cx="0" cy="11938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44" name="Google Shape;144;p16"/>
          <p:cNvCxnSpPr/>
          <p:nvPr/>
        </p:nvCxnSpPr>
        <p:spPr>
          <a:xfrm flipH="1">
            <a:off x="4480812" y="2601119"/>
            <a:ext cx="698500" cy="647700"/>
          </a:xfrm>
          <a:prstGeom prst="straightConnector1">
            <a:avLst/>
          </a:prstGeom>
          <a:noFill/>
          <a:ln cap="flat" cmpd="sng" w="9525">
            <a:solidFill>
              <a:schemeClr val="accent1"/>
            </a:solidFill>
            <a:prstDash val="solid"/>
            <a:miter lim="800000"/>
            <a:headEnd len="sm" w="sm" type="none"/>
            <a:tailEnd len="med" w="med" type="triangle"/>
          </a:ln>
        </p:spPr>
      </p:cxnSp>
      <p:sp>
        <p:nvSpPr>
          <p:cNvPr id="145" name="Google Shape;145;p16"/>
          <p:cNvSpPr/>
          <p:nvPr/>
        </p:nvSpPr>
        <p:spPr>
          <a:xfrm>
            <a:off x="5270872" y="3158728"/>
            <a:ext cx="1114053" cy="880269"/>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השפעה חברתית</a:t>
            </a:r>
            <a:endParaRPr sz="1800">
              <a:solidFill>
                <a:schemeClr val="lt1"/>
              </a:solidFill>
              <a:latin typeface="Calibri"/>
              <a:ea typeface="Calibri"/>
              <a:cs typeface="Calibri"/>
              <a:sym typeface="Calibri"/>
            </a:endParaRPr>
          </a:p>
        </p:txBody>
      </p:sp>
      <p:sp>
        <p:nvSpPr>
          <p:cNvPr id="146" name="Google Shape;146;p16"/>
          <p:cNvSpPr/>
          <p:nvPr/>
        </p:nvSpPr>
        <p:spPr>
          <a:xfrm>
            <a:off x="6461496" y="2971998"/>
            <a:ext cx="1027215" cy="1092200"/>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השפעה כלכלית</a:t>
            </a:r>
            <a:endParaRPr sz="1800">
              <a:solidFill>
                <a:schemeClr val="lt1"/>
              </a:solidFill>
              <a:latin typeface="Calibri"/>
              <a:ea typeface="Calibri"/>
              <a:cs typeface="Calibri"/>
              <a:sym typeface="Calibri"/>
            </a:endParaRPr>
          </a:p>
        </p:txBody>
      </p:sp>
      <p:sp>
        <p:nvSpPr>
          <p:cNvPr id="147" name="Google Shape;147;p16"/>
          <p:cNvSpPr/>
          <p:nvPr/>
        </p:nvSpPr>
        <p:spPr>
          <a:xfrm>
            <a:off x="4201412" y="3181350"/>
            <a:ext cx="967117" cy="709216"/>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השפעה פוליטית</a:t>
            </a:r>
            <a:endParaRPr sz="1800">
              <a:solidFill>
                <a:schemeClr val="lt1"/>
              </a:solidFill>
              <a:latin typeface="Calibri"/>
              <a:ea typeface="Calibri"/>
              <a:cs typeface="Calibri"/>
              <a:sym typeface="Calibri"/>
            </a:endParaRPr>
          </a:p>
        </p:txBody>
      </p:sp>
      <p:sp>
        <p:nvSpPr>
          <p:cNvPr id="148" name="Google Shape;148;p16"/>
          <p:cNvSpPr/>
          <p:nvPr/>
        </p:nvSpPr>
        <p:spPr>
          <a:xfrm>
            <a:off x="2823975" y="2524523"/>
            <a:ext cx="1103644" cy="853678"/>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השפעה ביטחונית</a:t>
            </a:r>
            <a:endParaRPr sz="1800">
              <a:solidFill>
                <a:schemeClr val="lt1"/>
              </a:solidFill>
              <a:latin typeface="Calibri"/>
              <a:ea typeface="Calibri"/>
              <a:cs typeface="Calibri"/>
              <a:sym typeface="Calibri"/>
            </a:endParaRPr>
          </a:p>
        </p:txBody>
      </p:sp>
      <p:cxnSp>
        <p:nvCxnSpPr>
          <p:cNvPr id="149" name="Google Shape;149;p16"/>
          <p:cNvCxnSpPr/>
          <p:nvPr/>
        </p:nvCxnSpPr>
        <p:spPr>
          <a:xfrm flipH="1">
            <a:off x="3996726" y="2702322"/>
            <a:ext cx="441267" cy="269676"/>
          </a:xfrm>
          <a:prstGeom prst="straightConnector1">
            <a:avLst/>
          </a:prstGeom>
          <a:noFill/>
          <a:ln cap="flat" cmpd="sng" w="9525">
            <a:solidFill>
              <a:schemeClr val="accent1"/>
            </a:solidFill>
            <a:prstDash val="solid"/>
            <a:miter lim="800000"/>
            <a:headEnd len="sm" w="sm" type="none"/>
            <a:tailEnd len="med" w="med" type="triangle"/>
          </a:ln>
        </p:spPr>
      </p:cxnSp>
      <p:sp>
        <p:nvSpPr>
          <p:cNvPr id="150" name="Google Shape;150;p16"/>
          <p:cNvSpPr/>
          <p:nvPr/>
        </p:nvSpPr>
        <p:spPr>
          <a:xfrm>
            <a:off x="6975103" y="4911327"/>
            <a:ext cx="1641104" cy="1261269"/>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נזק כלכלי כבד ותלות מוחלטת בארה"ב</a:t>
            </a:r>
            <a:endParaRPr sz="1800">
              <a:solidFill>
                <a:schemeClr val="lt1"/>
              </a:solidFill>
              <a:latin typeface="Calibri"/>
              <a:ea typeface="Calibri"/>
              <a:cs typeface="Calibri"/>
              <a:sym typeface="Calibri"/>
            </a:endParaRPr>
          </a:p>
        </p:txBody>
      </p:sp>
      <p:cxnSp>
        <p:nvCxnSpPr>
          <p:cNvPr id="151" name="Google Shape;151;p16"/>
          <p:cNvCxnSpPr>
            <a:stCxn id="146" idx="2"/>
          </p:cNvCxnSpPr>
          <p:nvPr/>
        </p:nvCxnSpPr>
        <p:spPr>
          <a:xfrm>
            <a:off x="6975104" y="4064198"/>
            <a:ext cx="663300" cy="941100"/>
          </a:xfrm>
          <a:prstGeom prst="straightConnector1">
            <a:avLst/>
          </a:prstGeom>
          <a:noFill/>
          <a:ln cap="flat" cmpd="sng" w="9525">
            <a:solidFill>
              <a:schemeClr val="accent1"/>
            </a:solidFill>
            <a:prstDash val="solid"/>
            <a:miter lim="800000"/>
            <a:headEnd len="sm" w="sm" type="none"/>
            <a:tailEnd len="med" w="med" type="triangle"/>
          </a:ln>
        </p:spPr>
      </p:cxnSp>
      <p:sp>
        <p:nvSpPr>
          <p:cNvPr id="152" name="Google Shape;152;p16"/>
          <p:cNvSpPr/>
          <p:nvPr/>
        </p:nvSpPr>
        <p:spPr>
          <a:xfrm>
            <a:off x="5908674" y="4327127"/>
            <a:ext cx="977530" cy="1491854"/>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ביקורת ומחאה וחוסר אמון בשלטון</a:t>
            </a:r>
            <a:endParaRPr sz="1800">
              <a:solidFill>
                <a:schemeClr val="lt1"/>
              </a:solidFill>
              <a:latin typeface="Calibri"/>
              <a:ea typeface="Calibri"/>
              <a:cs typeface="Calibri"/>
              <a:sym typeface="Calibri"/>
            </a:endParaRPr>
          </a:p>
        </p:txBody>
      </p:sp>
      <p:sp>
        <p:nvSpPr>
          <p:cNvPr id="153" name="Google Shape;153;p16"/>
          <p:cNvSpPr/>
          <p:nvPr/>
        </p:nvSpPr>
        <p:spPr>
          <a:xfrm>
            <a:off x="2151063" y="3709491"/>
            <a:ext cx="1164339" cy="1650603"/>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פגיעה בתחושת הביטחון וחוסר אמון בצה"ל</a:t>
            </a:r>
            <a:endParaRPr sz="1800">
              <a:solidFill>
                <a:schemeClr val="lt1"/>
              </a:solidFill>
              <a:latin typeface="Calibri"/>
              <a:ea typeface="Calibri"/>
              <a:cs typeface="Calibri"/>
              <a:sym typeface="Calibri"/>
            </a:endParaRPr>
          </a:p>
        </p:txBody>
      </p:sp>
      <p:sp>
        <p:nvSpPr>
          <p:cNvPr id="154" name="Google Shape;154;p16"/>
          <p:cNvSpPr/>
          <p:nvPr/>
        </p:nvSpPr>
        <p:spPr>
          <a:xfrm>
            <a:off x="4523860" y="4286151"/>
            <a:ext cx="1216310" cy="2476697"/>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התפטרות הממשלה ו4 שנים לאחר מכן מהפך והליכוד עולה לשלטון </a:t>
            </a:r>
            <a:endParaRPr sz="1800">
              <a:solidFill>
                <a:schemeClr val="lt1"/>
              </a:solidFill>
              <a:latin typeface="Calibri"/>
              <a:ea typeface="Calibri"/>
              <a:cs typeface="Calibri"/>
              <a:sym typeface="Calibri"/>
            </a:endParaRPr>
          </a:p>
        </p:txBody>
      </p:sp>
      <p:sp>
        <p:nvSpPr>
          <p:cNvPr id="155" name="Google Shape;155;p16"/>
          <p:cNvSpPr/>
          <p:nvPr/>
        </p:nvSpPr>
        <p:spPr>
          <a:xfrm>
            <a:off x="3364171" y="4170957"/>
            <a:ext cx="837829" cy="1333500"/>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ועדת אגרנט</a:t>
            </a:r>
            <a:endParaRPr sz="1800">
              <a:solidFill>
                <a:schemeClr val="lt1"/>
              </a:solidFill>
              <a:latin typeface="Calibri"/>
              <a:ea typeface="Calibri"/>
              <a:cs typeface="Calibri"/>
              <a:sym typeface="Calibri"/>
            </a:endParaRPr>
          </a:p>
        </p:txBody>
      </p:sp>
      <p:cxnSp>
        <p:nvCxnSpPr>
          <p:cNvPr id="156" name="Google Shape;156;p16"/>
          <p:cNvCxnSpPr>
            <a:stCxn id="148" idx="2"/>
          </p:cNvCxnSpPr>
          <p:nvPr/>
        </p:nvCxnSpPr>
        <p:spPr>
          <a:xfrm flipH="1">
            <a:off x="3056297" y="3378201"/>
            <a:ext cx="319500" cy="378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57" name="Google Shape;157;p16"/>
          <p:cNvCxnSpPr/>
          <p:nvPr/>
        </p:nvCxnSpPr>
        <p:spPr>
          <a:xfrm flipH="1">
            <a:off x="3884282" y="3805088"/>
            <a:ext cx="285007" cy="300434"/>
          </a:xfrm>
          <a:prstGeom prst="straightConnector1">
            <a:avLst/>
          </a:prstGeom>
          <a:noFill/>
          <a:ln cap="flat" cmpd="sng" w="9525">
            <a:solidFill>
              <a:schemeClr val="accent1"/>
            </a:solidFill>
            <a:prstDash val="solid"/>
            <a:miter lim="800000"/>
            <a:headEnd len="sm" w="sm" type="none"/>
            <a:tailEnd len="med" w="med" type="triangle"/>
          </a:ln>
        </p:spPr>
      </p:cxnSp>
      <p:cxnSp>
        <p:nvCxnSpPr>
          <p:cNvPr id="158" name="Google Shape;158;p16"/>
          <p:cNvCxnSpPr>
            <a:stCxn id="147" idx="2"/>
          </p:cNvCxnSpPr>
          <p:nvPr/>
        </p:nvCxnSpPr>
        <p:spPr>
          <a:xfrm>
            <a:off x="4684971" y="3890566"/>
            <a:ext cx="309000" cy="395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59" name="Google Shape;159;p16"/>
          <p:cNvCxnSpPr/>
          <p:nvPr/>
        </p:nvCxnSpPr>
        <p:spPr>
          <a:xfrm>
            <a:off x="6134100" y="4064198"/>
            <a:ext cx="119678" cy="262929"/>
          </a:xfrm>
          <a:prstGeom prst="straightConnector1">
            <a:avLst/>
          </a:prstGeom>
          <a:noFill/>
          <a:ln cap="flat" cmpd="sng" w="9525">
            <a:solidFill>
              <a:schemeClr val="accent1"/>
            </a:solidFill>
            <a:prstDash val="solid"/>
            <a:miter lim="800000"/>
            <a:headEnd len="sm" w="sm" type="none"/>
            <a:tailEnd len="med" w="med" type="triangle"/>
          </a:ln>
        </p:spPr>
      </p:cxnSp>
      <p:sp>
        <p:nvSpPr>
          <p:cNvPr id="160" name="Google Shape;160;p16"/>
          <p:cNvSpPr/>
          <p:nvPr/>
        </p:nvSpPr>
        <p:spPr>
          <a:xfrm>
            <a:off x="3288927" y="5689601"/>
            <a:ext cx="1066429" cy="1073248"/>
          </a:xfrm>
          <a:prstGeom prst="flowChartAlternateProcess">
            <a:avLst/>
          </a:prstGeom>
          <a:solidFill>
            <a:srgbClr val="FFC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שלום עכשיו מול גוש אמונים</a:t>
            </a:r>
            <a:endParaRPr sz="1800">
              <a:solidFill>
                <a:schemeClr val="lt1"/>
              </a:solidFill>
              <a:latin typeface="Calibri"/>
              <a:ea typeface="Calibri"/>
              <a:cs typeface="Calibri"/>
              <a:sym typeface="Calibri"/>
            </a:endParaRPr>
          </a:p>
        </p:txBody>
      </p:sp>
      <p:cxnSp>
        <p:nvCxnSpPr>
          <p:cNvPr id="161" name="Google Shape;161;p16"/>
          <p:cNvCxnSpPr/>
          <p:nvPr/>
        </p:nvCxnSpPr>
        <p:spPr>
          <a:xfrm flipH="1">
            <a:off x="4201411" y="3890566"/>
            <a:ext cx="294389" cy="2037653"/>
          </a:xfrm>
          <a:prstGeom prst="straightConnector1">
            <a:avLst/>
          </a:prstGeom>
          <a:noFill/>
          <a:ln cap="flat" cmpd="sng" w="9525">
            <a:solidFill>
              <a:schemeClr val="accent1"/>
            </a:solidFill>
            <a:prstDash val="solid"/>
            <a:miter lim="800000"/>
            <a:headEnd len="sm" w="sm" type="none"/>
            <a:tailEnd len="med" w="med" type="triangle"/>
          </a:ln>
        </p:spPr>
      </p:cxnSp>
      <p:sp>
        <p:nvSpPr>
          <p:cNvPr id="162" name="Google Shape;162;p16"/>
          <p:cNvSpPr/>
          <p:nvPr/>
        </p:nvSpPr>
        <p:spPr>
          <a:xfrm>
            <a:off x="1228241" y="3097810"/>
            <a:ext cx="901413" cy="792756"/>
          </a:xfrm>
          <a:prstGeom prst="flowChartAlternateProcess">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מצרים</a:t>
            </a:r>
            <a:endParaRPr sz="1800">
              <a:solidFill>
                <a:schemeClr val="lt1"/>
              </a:solidFill>
              <a:latin typeface="Calibri"/>
              <a:ea typeface="Calibri"/>
              <a:cs typeface="Calibri"/>
              <a:sym typeface="Calibri"/>
            </a:endParaRPr>
          </a:p>
        </p:txBody>
      </p:sp>
      <p:sp>
        <p:nvSpPr>
          <p:cNvPr id="163" name="Google Shape;163;p16"/>
          <p:cNvSpPr/>
          <p:nvPr/>
        </p:nvSpPr>
        <p:spPr>
          <a:xfrm>
            <a:off x="229537" y="3076923"/>
            <a:ext cx="809533" cy="773955"/>
          </a:xfrm>
          <a:prstGeom prst="flowChartAlternateProcess">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סוריה</a:t>
            </a:r>
            <a:endParaRPr sz="1800">
              <a:solidFill>
                <a:schemeClr val="lt1"/>
              </a:solidFill>
              <a:latin typeface="Calibri"/>
              <a:ea typeface="Calibri"/>
              <a:cs typeface="Calibri"/>
              <a:sym typeface="Calibri"/>
            </a:endParaRPr>
          </a:p>
        </p:txBody>
      </p:sp>
      <p:sp>
        <p:nvSpPr>
          <p:cNvPr id="164" name="Google Shape;164;p16"/>
          <p:cNvSpPr/>
          <p:nvPr/>
        </p:nvSpPr>
        <p:spPr>
          <a:xfrm>
            <a:off x="305183" y="4219524"/>
            <a:ext cx="1523063" cy="719237"/>
          </a:xfrm>
          <a:prstGeom prst="ellipse">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החזירו את הכבוד</a:t>
            </a:r>
            <a:endParaRPr sz="1800">
              <a:solidFill>
                <a:schemeClr val="lt1"/>
              </a:solidFill>
              <a:latin typeface="Calibri"/>
              <a:ea typeface="Calibri"/>
              <a:cs typeface="Calibri"/>
              <a:sym typeface="Calibri"/>
            </a:endParaRPr>
          </a:p>
        </p:txBody>
      </p:sp>
      <p:cxnSp>
        <p:nvCxnSpPr>
          <p:cNvPr id="165" name="Google Shape;165;p16"/>
          <p:cNvCxnSpPr>
            <a:endCxn id="164" idx="7"/>
          </p:cNvCxnSpPr>
          <p:nvPr/>
        </p:nvCxnSpPr>
        <p:spPr>
          <a:xfrm flipH="1">
            <a:off x="1605199" y="3979254"/>
            <a:ext cx="222900" cy="345600"/>
          </a:xfrm>
          <a:prstGeom prst="straightConnector1">
            <a:avLst/>
          </a:prstGeom>
          <a:noFill/>
          <a:ln cap="flat" cmpd="sng" w="9525">
            <a:solidFill>
              <a:schemeClr val="accent1"/>
            </a:solidFill>
            <a:prstDash val="solid"/>
            <a:miter lim="800000"/>
            <a:headEnd len="sm" w="sm" type="none"/>
            <a:tailEnd len="med" w="med" type="triangle"/>
          </a:ln>
        </p:spPr>
      </p:cxnSp>
      <p:cxnSp>
        <p:nvCxnSpPr>
          <p:cNvPr id="166" name="Google Shape;166;p16"/>
          <p:cNvCxnSpPr/>
          <p:nvPr/>
        </p:nvCxnSpPr>
        <p:spPr>
          <a:xfrm flipH="1">
            <a:off x="785236" y="3850878"/>
            <a:ext cx="1" cy="384472"/>
          </a:xfrm>
          <a:prstGeom prst="straightConnector1">
            <a:avLst/>
          </a:prstGeom>
          <a:noFill/>
          <a:ln cap="flat" cmpd="sng" w="9525">
            <a:solidFill>
              <a:schemeClr val="accent1"/>
            </a:solidFill>
            <a:prstDash val="solid"/>
            <a:miter lim="800000"/>
            <a:headEnd len="sm" w="sm" type="none"/>
            <a:tailEnd len="med" w="med" type="triangle"/>
          </a:ln>
        </p:spPr>
      </p:cxnSp>
      <p:sp>
        <p:nvSpPr>
          <p:cNvPr id="167" name="Google Shape;167;p16"/>
          <p:cNvSpPr/>
          <p:nvPr/>
        </p:nvSpPr>
        <p:spPr>
          <a:xfrm>
            <a:off x="1717935" y="5484214"/>
            <a:ext cx="1477732" cy="1272778"/>
          </a:xfrm>
          <a:prstGeom prst="flowChartProcess">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מצרים חתמה על הסכם שלום והחזירה את סיני לידיה</a:t>
            </a:r>
            <a:endParaRPr sz="1800">
              <a:solidFill>
                <a:schemeClr val="lt1"/>
              </a:solidFill>
              <a:latin typeface="Calibri"/>
              <a:ea typeface="Calibri"/>
              <a:cs typeface="Calibri"/>
              <a:sym typeface="Calibri"/>
            </a:endParaRPr>
          </a:p>
        </p:txBody>
      </p:sp>
      <p:sp>
        <p:nvSpPr>
          <p:cNvPr id="168" name="Google Shape;168;p16"/>
          <p:cNvSpPr/>
          <p:nvPr/>
        </p:nvSpPr>
        <p:spPr>
          <a:xfrm>
            <a:off x="25423" y="5210866"/>
            <a:ext cx="1605199" cy="1418534"/>
          </a:xfrm>
          <a:prstGeom prst="flowChartProcess">
            <a:avLst/>
          </a:prstGeom>
          <a:solidFill>
            <a:srgbClr val="FF00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rPr lang="iw-IL" sz="1800">
                <a:solidFill>
                  <a:schemeClr val="lt1"/>
                </a:solidFill>
                <a:latin typeface="Calibri"/>
                <a:ea typeface="Calibri"/>
                <a:cs typeface="Calibri"/>
                <a:sym typeface="Calibri"/>
              </a:rPr>
              <a:t>סוריה לא חתמה על הסכם ותמכה באירגוני טרור בלבנון</a:t>
            </a:r>
            <a:endParaRPr sz="1800">
              <a:solidFill>
                <a:schemeClr val="lt1"/>
              </a:solidFill>
              <a:latin typeface="Calibri"/>
              <a:ea typeface="Calibri"/>
              <a:cs typeface="Calibri"/>
              <a:sym typeface="Calibri"/>
            </a:endParaRPr>
          </a:p>
        </p:txBody>
      </p:sp>
      <p:cxnSp>
        <p:nvCxnSpPr>
          <p:cNvPr id="169" name="Google Shape;169;p16"/>
          <p:cNvCxnSpPr/>
          <p:nvPr/>
        </p:nvCxnSpPr>
        <p:spPr>
          <a:xfrm>
            <a:off x="1717935" y="4664521"/>
            <a:ext cx="411719" cy="819693"/>
          </a:xfrm>
          <a:prstGeom prst="straightConnector1">
            <a:avLst/>
          </a:prstGeom>
          <a:noFill/>
          <a:ln cap="flat" cmpd="sng" w="9525">
            <a:solidFill>
              <a:schemeClr val="accent1"/>
            </a:solidFill>
            <a:prstDash val="solid"/>
            <a:miter lim="800000"/>
            <a:headEnd len="sm" w="sm" type="none"/>
            <a:tailEnd len="med" w="med" type="triangle"/>
          </a:ln>
        </p:spPr>
      </p:cxnSp>
      <p:cxnSp>
        <p:nvCxnSpPr>
          <p:cNvPr id="170" name="Google Shape;170;p16"/>
          <p:cNvCxnSpPr/>
          <p:nvPr/>
        </p:nvCxnSpPr>
        <p:spPr>
          <a:xfrm flipH="1">
            <a:off x="305183" y="4911327"/>
            <a:ext cx="447292" cy="243929"/>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descr="http://www.ilschool.org/home/schools/lomdim/UserFiles/Images/השלום%20עם%20מצריים.jpg" id="175" name="Google Shape;175;p17">
            <a:hlinkClick r:id="rId3"/>
          </p:cNvPr>
          <p:cNvPicPr preferRelativeResize="0"/>
          <p:nvPr/>
        </p:nvPicPr>
        <p:blipFill rotWithShape="1">
          <a:blip r:embed="rId4">
            <a:alphaModFix/>
          </a:blip>
          <a:srcRect b="0" l="0" r="0" t="0"/>
          <a:stretch/>
        </p:blipFill>
        <p:spPr>
          <a:xfrm>
            <a:off x="8429625" y="4079273"/>
            <a:ext cx="3324275" cy="1861477"/>
          </a:xfrm>
          <a:prstGeom prst="rect">
            <a:avLst/>
          </a:prstGeom>
          <a:noFill/>
          <a:ln>
            <a:noFill/>
          </a:ln>
        </p:spPr>
      </p:pic>
      <p:pic>
        <p:nvPicPr>
          <p:cNvPr id="176" name="Google Shape;176;p17"/>
          <p:cNvPicPr preferRelativeResize="0"/>
          <p:nvPr/>
        </p:nvPicPr>
        <p:blipFill rotWithShape="1">
          <a:blip r:embed="rId5">
            <a:alphaModFix/>
          </a:blip>
          <a:srcRect b="0" l="0" r="0" t="0"/>
          <a:stretch/>
        </p:blipFill>
        <p:spPr>
          <a:xfrm>
            <a:off x="647793" y="845133"/>
            <a:ext cx="2144976" cy="2495550"/>
          </a:xfrm>
          <a:prstGeom prst="rect">
            <a:avLst/>
          </a:prstGeom>
          <a:noFill/>
          <a:ln>
            <a:noFill/>
          </a:ln>
        </p:spPr>
      </p:pic>
      <p:pic>
        <p:nvPicPr>
          <p:cNvPr id="177" name="Google Shape;177;p17"/>
          <p:cNvPicPr preferRelativeResize="0"/>
          <p:nvPr/>
        </p:nvPicPr>
        <p:blipFill rotWithShape="1">
          <a:blip r:embed="rId6">
            <a:alphaModFix/>
          </a:blip>
          <a:srcRect b="0" l="0" r="0" t="0"/>
          <a:stretch/>
        </p:blipFill>
        <p:spPr>
          <a:xfrm>
            <a:off x="3466065" y="815374"/>
            <a:ext cx="2536242" cy="2536242"/>
          </a:xfrm>
          <a:prstGeom prst="rect">
            <a:avLst/>
          </a:prstGeom>
          <a:noFill/>
          <a:ln>
            <a:noFill/>
          </a:ln>
        </p:spPr>
      </p:pic>
      <p:pic>
        <p:nvPicPr>
          <p:cNvPr id="178" name="Google Shape;178;p17"/>
          <p:cNvPicPr preferRelativeResize="0"/>
          <p:nvPr/>
        </p:nvPicPr>
        <p:blipFill rotWithShape="1">
          <a:blip r:embed="rId7">
            <a:alphaModFix/>
          </a:blip>
          <a:srcRect b="0" l="0" r="0" t="0"/>
          <a:stretch/>
        </p:blipFill>
        <p:spPr>
          <a:xfrm>
            <a:off x="6649625" y="845133"/>
            <a:ext cx="3886200" cy="1762125"/>
          </a:xfrm>
          <a:prstGeom prst="rect">
            <a:avLst/>
          </a:prstGeom>
          <a:noFill/>
          <a:ln>
            <a:noFill/>
          </a:ln>
        </p:spPr>
      </p:pic>
      <p:pic>
        <p:nvPicPr>
          <p:cNvPr id="179" name="Google Shape;179;p17"/>
          <p:cNvPicPr preferRelativeResize="0"/>
          <p:nvPr/>
        </p:nvPicPr>
        <p:blipFill rotWithShape="1">
          <a:blip r:embed="rId8">
            <a:alphaModFix/>
          </a:blip>
          <a:srcRect b="0" l="0" r="0" t="0"/>
          <a:stretch/>
        </p:blipFill>
        <p:spPr>
          <a:xfrm>
            <a:off x="647793" y="3414290"/>
            <a:ext cx="2705099" cy="2526460"/>
          </a:xfrm>
          <a:prstGeom prst="rect">
            <a:avLst/>
          </a:prstGeom>
          <a:noFill/>
          <a:ln>
            <a:noFill/>
          </a:ln>
        </p:spPr>
      </p:pic>
      <p:pic>
        <p:nvPicPr>
          <p:cNvPr id="180" name="Google Shape;180;p17"/>
          <p:cNvPicPr preferRelativeResize="0"/>
          <p:nvPr/>
        </p:nvPicPr>
        <p:blipFill rotWithShape="1">
          <a:blip r:embed="rId9">
            <a:alphaModFix/>
          </a:blip>
          <a:srcRect b="0" l="0" r="0" t="0"/>
          <a:stretch/>
        </p:blipFill>
        <p:spPr>
          <a:xfrm>
            <a:off x="3891349" y="3340683"/>
            <a:ext cx="4667250" cy="2828925"/>
          </a:xfrm>
          <a:prstGeom prst="rect">
            <a:avLst/>
          </a:prstGeom>
          <a:noFill/>
          <a:ln>
            <a:noFill/>
          </a:ln>
        </p:spPr>
      </p:pic>
      <p:pic>
        <p:nvPicPr>
          <p:cNvPr id="181" name="Google Shape;181;p17"/>
          <p:cNvPicPr preferRelativeResize="0"/>
          <p:nvPr/>
        </p:nvPicPr>
        <p:blipFill rotWithShape="1">
          <a:blip r:embed="rId10">
            <a:alphaModFix/>
          </a:blip>
          <a:srcRect b="0" l="0" r="0" t="0"/>
          <a:stretch/>
        </p:blipFill>
        <p:spPr>
          <a:xfrm>
            <a:off x="8908267" y="2286000"/>
            <a:ext cx="3255116" cy="179327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ערכת נושא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